
<file path=[Content_Types].xml><?xml version="1.0" encoding="utf-8"?>
<Types xmlns="http://schemas.openxmlformats.org/package/2006/content-types">
  <Default Extension="xml" ContentType="application/xml"/>
  <Default Extension="jpeg" ContentType="image/jpeg"/>
  <Default Extension="JPG" ContentType="image/.jpg"/>
  <Default Extension="png" ContentType="image/png"/>
  <Default Extension="wdp" ContentType="image/vnd.ms-photo"/>
  <Default Extension="rels" ContentType="application/vnd.openxmlformats-package.relationships+xml"/>
  <Override PartName="/customXml/itemProps282.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svg" ContentType="image/svg+xml"/>
  <Override PartName="/ppt/media/image12.svg" ContentType="image/svg+xml"/>
  <Override PartName="/ppt/media/image16.svg" ContentType="image/svg+xml"/>
  <Override PartName="/ppt/media/image18.svg" ContentType="image/svg+xml"/>
  <Override PartName="/ppt/media/image20.svg" ContentType="image/svg+xml"/>
  <Override PartName="/ppt/media/image22.svg" ContentType="image/svg+xml"/>
  <Override PartName="/ppt/media/image4.svg" ContentType="image/svg+xml"/>
  <Override PartName="/ppt/media/image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3.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79" r:id="rId3"/>
    <p:sldId id="285" r:id="rId5"/>
    <p:sldId id="354" r:id="rId6"/>
    <p:sldId id="287" r:id="rId7"/>
    <p:sldId id="306" r:id="rId8"/>
    <p:sldId id="260" r:id="rId9"/>
    <p:sldId id="372" r:id="rId10"/>
    <p:sldId id="309" r:id="rId11"/>
    <p:sldId id="338" r:id="rId12"/>
    <p:sldId id="308" r:id="rId13"/>
    <p:sldId id="323" r:id="rId14"/>
    <p:sldId id="374" r:id="rId15"/>
    <p:sldId id="324" r:id="rId16"/>
    <p:sldId id="311" r:id="rId17"/>
    <p:sldId id="334" r:id="rId18"/>
    <p:sldId id="335" r:id="rId19"/>
    <p:sldId id="373" r:id="rId20"/>
    <p:sldId id="380" r:id="rId21"/>
    <p:sldId id="381" r:id="rId22"/>
    <p:sldId id="333" r:id="rId23"/>
    <p:sldId id="336" r:id="rId24"/>
    <p:sldId id="325" r:id="rId25"/>
    <p:sldId id="326" r:id="rId26"/>
    <p:sldId id="331" r:id="rId27"/>
    <p:sldId id="277" r:id="rId28"/>
  </p:sldIdLst>
  <p:sldSz cx="12192000" cy="6858000"/>
  <p:notesSz cx="7103745" cy="10234295"/>
  <p:custDataLst>
    <p:tags r:id="rId3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作者" initials="A" lastIdx="0" clrIdx="1"/>
  <p:cmAuthor id="1" name="NAIK, HIONG GUO" initials="NHG" lastIdx="22" clrIdx="0"/>
  <p:cmAuthor id="0" name="Lenovo" initials="L" lastIdx="18" clrIdx="0"/>
  <p:cmAuthor id="3" name="Author"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EE5253"/>
    <a:srgbClr val="B2B2B2"/>
    <a:srgbClr val="202020"/>
    <a:srgbClr val="323232"/>
    <a:srgbClr val="CC3300"/>
    <a:srgbClr val="CC0000"/>
    <a:srgbClr val="FF3300"/>
    <a:srgbClr val="990000"/>
    <a:srgbClr val="FF8D41"/>
    <a:srgbClr val="FF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CCCB5D97-E9D7-4F2D-99EA-81D28A4056EE}" styleName="表样式 1 25">
    <a:wholeTbl>
      <a:tcTxStyle>
        <a:fontRef idx="none">
          <a:srgbClr val="000000"/>
        </a:fontRef>
      </a:tcTxStyle>
      <a:tcStyle>
        <a:tcBdr>
          <a:left>
            <a:ln w="9525" cmpd="sng">
              <a:solidFill>
                <a:schemeClr val="accent1"/>
              </a:solidFill>
            </a:ln>
          </a:left>
          <a:right>
            <a:ln w="9525" cmpd="sng">
              <a:solidFill>
                <a:schemeClr val="accent1"/>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w="9525" cmpd="sng">
              <a:solidFill>
                <a:schemeClr val="accent1">
                  <a:lumMod val="40000"/>
                  <a:lumOff val="60000"/>
                </a:schemeClr>
              </a:solidFill>
            </a:ln>
          </a:insideV>
        </a:tcBdr>
        <a:fill>
          <a:solidFill>
            <a:srgbClr val="FFFFFF"/>
          </a:solidFill>
        </a:fill>
      </a:tcStyle>
    </a:wholeTbl>
    <a:band2H>
      <a:tcStyle>
        <a:tcBdr/>
        <a:fill>
          <a:solidFill>
            <a:schemeClr val="accent1">
              <a:lumMod val="10000"/>
              <a:lumOff val="90000"/>
            </a:schemeClr>
          </a:solidFill>
        </a:fill>
      </a:tcStyle>
    </a:band2H>
    <a:band1V>
      <a:tcStyle>
        <a:tcBdr>
          <a:left>
            <a:ln w="9525" cmpd="sng">
              <a:solidFill>
                <a:schemeClr val="accent1"/>
              </a:solidFill>
            </a:ln>
          </a:left>
          <a:right>
            <a:ln w="9525" cmpd="sng">
              <a:solidFill>
                <a:schemeClr val="accent1"/>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w="9525" cmpd="sng">
              <a:solidFill>
                <a:schemeClr val="accent1">
                  <a:lumMod val="40000"/>
                  <a:lumOff val="60000"/>
                </a:schemeClr>
              </a:solidFill>
            </a:ln>
          </a:insideV>
        </a:tcBdr>
        <a:fill>
          <a:solidFill>
            <a:schemeClr val="accent1">
              <a:lumMod val="10000"/>
              <a:lumOff val="90000"/>
            </a:schemeClr>
          </a:solidFill>
        </a:fill>
      </a:tcStyle>
    </a:band1V>
    <a:band2V>
      <a:tcStyle>
        <a:tcBdr>
          <a:left>
            <a:ln w="9525" cmpd="sng">
              <a:solidFill>
                <a:schemeClr val="accent1">
                  <a:lumMod val="40000"/>
                  <a:lumOff val="60000"/>
                </a:schemeClr>
              </a:solidFill>
            </a:ln>
          </a:left>
          <a:right>
            <a:ln w="9525" cmpd="sng">
              <a:solidFill>
                <a:schemeClr val="accent1">
                  <a:lumMod val="40000"/>
                  <a:lumOff val="60000"/>
                </a:schemeClr>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a:noFill/>
            </a:ln>
          </a:insideV>
        </a:tcBdr>
      </a:tcStyle>
    </a:band2V>
    <a:lastCol>
      <a:tcTxStyle b="on">
        <a:fontRef idx="none">
          <a:srgbClr val="08090C"/>
        </a:fontRef>
      </a:tcTxStyle>
      <a:tcStyle>
        <a:tcBdr>
          <a:left>
            <a:ln w="9525" cmpd="sng">
              <a:solidFill>
                <a:schemeClr val="accent1">
                  <a:lumMod val="40000"/>
                  <a:lumOff val="60000"/>
                </a:schemeClr>
              </a:solidFill>
            </a:ln>
          </a:left>
          <a:right>
            <a:ln w="9525" cmpd="sng">
              <a:solidFill>
                <a:schemeClr val="accent1"/>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a:noFill/>
            </a:ln>
          </a:insideV>
        </a:tcBdr>
        <a:fill>
          <a:solidFill>
            <a:schemeClr val="accent1">
              <a:lumMod val="20000"/>
              <a:lumOff val="80000"/>
            </a:schemeClr>
          </a:solidFill>
        </a:fill>
      </a:tcStyle>
    </a:lastCol>
    <a:firstCol>
      <a:tcTxStyle b="on">
        <a:fontRef idx="none">
          <a:srgbClr val="08090C"/>
        </a:fontRef>
      </a:tcTxStyle>
      <a:tcStyle>
        <a:tcBdr>
          <a:left>
            <a:ln w="9525" cmpd="sng">
              <a:solidFill>
                <a:schemeClr val="accent1"/>
              </a:solidFill>
            </a:ln>
          </a:left>
          <a:right>
            <a:ln w="9525" cmpd="sng">
              <a:solidFill>
                <a:schemeClr val="accent1">
                  <a:lumMod val="40000"/>
                  <a:lumOff val="60000"/>
                </a:schemeClr>
              </a:solidFill>
            </a:ln>
          </a:right>
          <a:top>
            <a:ln w="9525" cmpd="sng">
              <a:solidFill>
                <a:schemeClr val="accent1"/>
              </a:solidFill>
            </a:ln>
          </a:top>
          <a:bottom>
            <a:ln w="9525" cmpd="sng">
              <a:solidFill>
                <a:schemeClr val="accent1"/>
              </a:solidFill>
            </a:ln>
          </a:bottom>
          <a:insideH>
            <a:ln w="9525" cmpd="sng">
              <a:solidFill>
                <a:schemeClr val="accent1">
                  <a:lumMod val="40000"/>
                  <a:lumOff val="60000"/>
                </a:schemeClr>
              </a:solidFill>
            </a:ln>
          </a:insideH>
          <a:insideV>
            <a:ln>
              <a:noFill/>
            </a:ln>
          </a:insideV>
        </a:tcBdr>
        <a:fill>
          <a:solidFill>
            <a:schemeClr val="accent1">
              <a:lumMod val="20000"/>
              <a:lumOff val="80000"/>
            </a:schemeClr>
          </a:solidFill>
        </a:fill>
      </a:tcStyle>
    </a:firstCol>
    <a:lastRow>
      <a:tcTxStyle b="on">
        <a:fontRef idx="none">
          <a:schemeClr val="accent1"/>
        </a:fontRef>
      </a:tcTxStyle>
      <a:tcStyle>
        <a:tcBdr>
          <a:left>
            <a:ln w="9525" cmpd="sng">
              <a:solidFill>
                <a:schemeClr val="accent1"/>
              </a:solidFill>
            </a:ln>
          </a:left>
          <a:right>
            <a:ln w="9525" cmpd="sng">
              <a:solidFill>
                <a:schemeClr val="accent1"/>
              </a:solidFill>
            </a:ln>
          </a:right>
          <a:top>
            <a:ln w="9525" cmpd="sng">
              <a:solidFill>
                <a:schemeClr val="accent1"/>
              </a:solidFill>
            </a:ln>
          </a:top>
          <a:bottom>
            <a:ln w="9525" cmpd="sng">
              <a:solidFill>
                <a:schemeClr val="accent1"/>
              </a:solidFill>
            </a:ln>
          </a:bottom>
          <a:insideH>
            <a:ln>
              <a:noFill/>
            </a:ln>
          </a:insideH>
          <a:insideV>
            <a:ln>
              <a:noFill/>
            </a:ln>
          </a:insideV>
        </a:tcBdr>
        <a:fill>
          <a:solidFill>
            <a:srgbClr val="FFFFFF"/>
          </a:solidFill>
        </a:fill>
      </a:tcStyle>
    </a:lastRow>
    <a:firstRow>
      <a:tcTxStyle b="on">
        <a:fontRef idx="none">
          <a:srgbClr val="FFFFFF"/>
        </a:fontRef>
      </a:tcTxStyle>
      <a:tcStyle>
        <a:tcBdr>
          <a:left>
            <a:ln w="9525" cmpd="sng">
              <a:solidFill>
                <a:schemeClr val="accent1"/>
              </a:solidFill>
            </a:ln>
          </a:left>
          <a:right>
            <a:ln w="9525" cmpd="sng">
              <a:solidFill>
                <a:schemeClr val="accent1"/>
              </a:solidFill>
            </a:ln>
          </a:right>
          <a:top>
            <a:ln w="9525" cmpd="sng">
              <a:solidFill>
                <a:schemeClr val="accent1"/>
              </a:solidFill>
            </a:ln>
          </a:top>
          <a:bottom>
            <a:ln w="9525" cmpd="sng">
              <a:solidFill>
                <a:schemeClr val="accent1"/>
              </a:solidFill>
            </a:ln>
          </a:bottom>
          <a:insideH>
            <a:ln>
              <a:noFill/>
            </a:ln>
          </a:insideH>
          <a:insideV>
            <a:ln w="9525" cmpd="sng">
              <a:solidFill>
                <a:schemeClr val="accent1">
                  <a:lumMod val="40000"/>
                  <a:lumOff val="60000"/>
                </a:schemeClr>
              </a:solid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278" autoAdjust="0"/>
    <p:restoredTop sz="94660"/>
  </p:normalViewPr>
  <p:slideViewPr>
    <p:cSldViewPr snapToGrid="0" showGuides="1">
      <p:cViewPr varScale="1">
        <p:scale>
          <a:sx n="75" d="100"/>
          <a:sy n="75" d="100"/>
        </p:scale>
        <p:origin x="90" y="96"/>
      </p:cViewPr>
      <p:guideLst>
        <p:guide orient="horz" pos="2160"/>
        <p:guide pos="3840"/>
      </p:guideLst>
    </p:cSldViewPr>
  </p:slideViewPr>
  <p:notesTextViewPr>
    <p:cViewPr>
      <p:scale>
        <a:sx n="3" d="2"/>
        <a:sy n="3" d="2"/>
      </p:scale>
      <p:origin x="0" y="0"/>
    </p:cViewPr>
  </p:notesTextViewPr>
  <p:gridSpacing cx="72000" cy="720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6" Type="http://schemas.openxmlformats.org/officeDocument/2006/relationships/tags" Target="tags/tag283.xml"/><Relationship Id="rId35" Type="http://schemas.openxmlformats.org/officeDocument/2006/relationships/customXml" Target="../customXml/item1.xml"/><Relationship Id="rId34" Type="http://schemas.openxmlformats.org/officeDocument/2006/relationships/customXmlProps" Target="../customXml/itemProps282.xml"/><Relationship Id="rId33" Type="http://schemas.openxmlformats.org/officeDocument/2006/relationships/commentAuthors" Target="commentAuthors.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45"/>
            </a:lvl1pPr>
          </a:lstStyle>
          <a:p>
            <a:endParaRPr lang="zh-CN" altLang="en-US"/>
          </a:p>
        </p:txBody>
      </p:sp>
      <p:sp>
        <p:nvSpPr>
          <p:cNvPr id="3" name="日期占位符 2"/>
          <p:cNvSpPr>
            <a:spLocks noGrp="1"/>
          </p:cNvSpPr>
          <p:nvPr>
            <p:ph type="dt" sz="quarter" idx="1"/>
          </p:nvPr>
        </p:nvSpPr>
        <p:spPr>
          <a:xfrm>
            <a:off x="4023812" y="0"/>
            <a:ext cx="3078290" cy="513492"/>
          </a:xfrm>
          <a:prstGeom prst="rect">
            <a:avLst/>
          </a:prstGeom>
        </p:spPr>
        <p:txBody>
          <a:bodyPr vert="horz" lIns="91440" tIns="45720" rIns="91440" bIns="45720" rtlCol="0"/>
          <a:lstStyle>
            <a:lvl1pPr algn="r">
              <a:defRPr sz="1245"/>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9720804"/>
            <a:ext cx="3078290" cy="513491"/>
          </a:xfrm>
          <a:prstGeom prst="rect">
            <a:avLst/>
          </a:prstGeom>
        </p:spPr>
        <p:txBody>
          <a:bodyPr vert="horz" lIns="91440" tIns="45720" rIns="91440" bIns="45720" rtlCol="0" anchor="b"/>
          <a:lstStyle>
            <a:lvl1pPr algn="l">
              <a:defRPr sz="1245"/>
            </a:lvl1pPr>
          </a:lstStyle>
          <a:p>
            <a:endParaRPr lang="zh-CN" altLang="en-US"/>
          </a:p>
        </p:txBody>
      </p:sp>
      <p:sp>
        <p:nvSpPr>
          <p:cNvPr id="5" name="灯片编号占位符 4"/>
          <p:cNvSpPr>
            <a:spLocks noGrp="1"/>
          </p:cNvSpPr>
          <p:nvPr>
            <p:ph type="sldNum" sz="quarter" idx="3"/>
          </p:nvPr>
        </p:nvSpPr>
        <p:spPr>
          <a:xfrm>
            <a:off x="4023812" y="9720804"/>
            <a:ext cx="3078290" cy="513491"/>
          </a:xfrm>
          <a:prstGeom prst="rect">
            <a:avLst/>
          </a:prstGeom>
        </p:spPr>
        <p:txBody>
          <a:bodyPr vert="horz" lIns="91440" tIns="45720" rIns="91440" bIns="45720" rtlCol="0" anchor="b"/>
          <a:lstStyle>
            <a:lvl1pPr algn="r">
              <a:defRPr sz="1245"/>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163" cy="512763"/>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4313" y="0"/>
            <a:ext cx="3078162" cy="512763"/>
          </a:xfrm>
          <a:prstGeom prst="rect">
            <a:avLst/>
          </a:prstGeom>
        </p:spPr>
        <p:txBody>
          <a:bodyPr vert="horz" lIns="91440" tIns="45720" rIns="91440" bIns="45720" rtlCol="0"/>
          <a:lstStyle>
            <a:lvl1pPr algn="r">
              <a:defRPr sz="1200"/>
            </a:lvl1pPr>
          </a:lstStyle>
          <a:p>
            <a:fld id="{D6C8D182-E4C8-4120-9249-FC9774456FF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482600" y="1279525"/>
            <a:ext cx="6140450" cy="34544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1200" y="4926013"/>
            <a:ext cx="5683250" cy="4029075"/>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9721850"/>
            <a:ext cx="3078163" cy="512763"/>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4313" y="9721850"/>
            <a:ext cx="3078162" cy="512763"/>
          </a:xfrm>
          <a:prstGeom prst="rect">
            <a:avLst/>
          </a:prstGeom>
        </p:spPr>
        <p:txBody>
          <a:bodyPr vert="horz" lIns="91440" tIns="45720" rIns="91440" bIns="45720" rtlCol="0" anchor="b"/>
          <a:lstStyle>
            <a:lvl1pPr algn="r">
              <a:defRPr sz="1200"/>
            </a:lvl1pPr>
          </a:lstStyle>
          <a:p>
            <a:fld id="{85D0DACE-38E0-42D2-9336-2B707D34BC6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kumimoji="1" lang="zh-CN" altLang="en-US"/>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p:sp>
      <p:sp>
        <p:nvSpPr>
          <p:cNvPr id="3" name="文本占位符 2"/>
          <p:cNvSpPr>
            <a:spLocks noGrp="1"/>
          </p:cNvSpPr>
          <p:nvPr>
            <p:ph type="body" idx="3"/>
          </p:nvPr>
        </p:nvSpPr>
        <p:spPr/>
        <p:txBody>
          <a:bodyPr/>
          <a:p>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9" Type="http://schemas.openxmlformats.org/officeDocument/2006/relationships/tags" Target="../tags/tag8.xml"/><Relationship Id="rId8" Type="http://schemas.openxmlformats.org/officeDocument/2006/relationships/tags" Target="../tags/tag7.xml"/><Relationship Id="rId7" Type="http://schemas.openxmlformats.org/officeDocument/2006/relationships/tags" Target="../tags/tag6.xml"/><Relationship Id="rId6" Type="http://schemas.openxmlformats.org/officeDocument/2006/relationships/tags" Target="../tags/tag5.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2" Type="http://schemas.openxmlformats.org/officeDocument/2006/relationships/tags" Target="../tags/tag11.xml"/><Relationship Id="rId11" Type="http://schemas.openxmlformats.org/officeDocument/2006/relationships/tags" Target="../tags/tag10.xml"/><Relationship Id="rId10" Type="http://schemas.openxmlformats.org/officeDocument/2006/relationships/tags" Target="../tags/tag9.xml"/><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7" Type="http://schemas.openxmlformats.org/officeDocument/2006/relationships/tags" Target="../tags/tag22.xml"/><Relationship Id="rId6" Type="http://schemas.openxmlformats.org/officeDocument/2006/relationships/tags" Target="../tags/tag21.xml"/><Relationship Id="rId5" Type="http://schemas.openxmlformats.org/officeDocument/2006/relationships/tags" Target="../tags/tag20.xml"/><Relationship Id="rId4" Type="http://schemas.openxmlformats.org/officeDocument/2006/relationships/tags" Target="../tags/tag19.xml"/><Relationship Id="rId3" Type="http://schemas.openxmlformats.org/officeDocument/2006/relationships/tags" Target="../tags/tag18.xml"/><Relationship Id="rId2" Type="http://schemas.openxmlformats.org/officeDocument/2006/relationships/tags" Target="../tags/tag17.xml"/><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9" Type="http://schemas.openxmlformats.org/officeDocument/2006/relationships/tags" Target="../tags/tag30.xml"/><Relationship Id="rId8" Type="http://schemas.openxmlformats.org/officeDocument/2006/relationships/tags" Target="../tags/tag29.xml"/><Relationship Id="rId7" Type="http://schemas.openxmlformats.org/officeDocument/2006/relationships/tags" Target="../tags/tag28.xml"/><Relationship Id="rId6" Type="http://schemas.openxmlformats.org/officeDocument/2006/relationships/tags" Target="../tags/tag27.xml"/><Relationship Id="rId5" Type="http://schemas.openxmlformats.org/officeDocument/2006/relationships/tags" Target="../tags/tag26.xml"/><Relationship Id="rId4" Type="http://schemas.openxmlformats.org/officeDocument/2006/relationships/tags" Target="../tags/tag25.xml"/><Relationship Id="rId3" Type="http://schemas.openxmlformats.org/officeDocument/2006/relationships/tags" Target="../tags/tag24.xml"/><Relationship Id="rId2" Type="http://schemas.openxmlformats.org/officeDocument/2006/relationships/tags" Target="../tags/tag23.xml"/><Relationship Id="rId11" Type="http://schemas.openxmlformats.org/officeDocument/2006/relationships/tags" Target="../tags/tag32.xml"/><Relationship Id="rId10" Type="http://schemas.openxmlformats.org/officeDocument/2006/relationships/tags" Target="../tags/tag31.xml"/><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7" Type="http://schemas.openxmlformats.org/officeDocument/2006/relationships/tags" Target="../tags/tag38.xml"/><Relationship Id="rId6" Type="http://schemas.openxmlformats.org/officeDocument/2006/relationships/tags" Target="../tags/tag37.xml"/><Relationship Id="rId5" Type="http://schemas.openxmlformats.org/officeDocument/2006/relationships/tags" Target="../tags/tag36.xml"/><Relationship Id="rId4" Type="http://schemas.openxmlformats.org/officeDocument/2006/relationships/tags" Target="../tags/tag35.xml"/><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9" Type="http://schemas.openxmlformats.org/officeDocument/2006/relationships/tags" Target="../tags/tag46.xml"/><Relationship Id="rId8" Type="http://schemas.openxmlformats.org/officeDocument/2006/relationships/tags" Target="../tags/tag45.xml"/><Relationship Id="rId7" Type="http://schemas.openxmlformats.org/officeDocument/2006/relationships/tags" Target="../tags/tag44.xml"/><Relationship Id="rId6" Type="http://schemas.openxmlformats.org/officeDocument/2006/relationships/tags" Target="../tags/tag43.xml"/><Relationship Id="rId5" Type="http://schemas.openxmlformats.org/officeDocument/2006/relationships/tags" Target="../tags/tag42.xml"/><Relationship Id="rId4" Type="http://schemas.openxmlformats.org/officeDocument/2006/relationships/tags" Target="../tags/tag41.xml"/><Relationship Id="rId3" Type="http://schemas.openxmlformats.org/officeDocument/2006/relationships/tags" Target="../tags/tag40.xml"/><Relationship Id="rId2" Type="http://schemas.openxmlformats.org/officeDocument/2006/relationships/tags" Target="../tags/tag39.xml"/><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5" Type="http://schemas.openxmlformats.org/officeDocument/2006/relationships/tags" Target="../tags/tag50.xml"/><Relationship Id="rId4" Type="http://schemas.openxmlformats.org/officeDocument/2006/relationships/tags" Target="../tags/tag49.xml"/><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4" Type="http://schemas.openxmlformats.org/officeDocument/2006/relationships/tags" Target="../tags/tag53.xml"/><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5" Type="http://schemas.openxmlformats.org/officeDocument/2006/relationships/tags" Target="../tags/tag57.xml"/><Relationship Id="rId4" Type="http://schemas.openxmlformats.org/officeDocument/2006/relationships/tags" Target="../tags/tag56.xml"/><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6" Type="http://schemas.openxmlformats.org/officeDocument/2006/relationships/tags" Target="../tags/tag62.xml"/><Relationship Id="rId5" Type="http://schemas.openxmlformats.org/officeDocument/2006/relationships/tags" Target="../tags/tag61.xml"/><Relationship Id="rId4" Type="http://schemas.openxmlformats.org/officeDocument/2006/relationships/tags" Target="../tags/tag60.xml"/><Relationship Id="rId3" Type="http://schemas.openxmlformats.org/officeDocument/2006/relationships/tags" Target="../tags/tag59.xml"/><Relationship Id="rId2" Type="http://schemas.openxmlformats.org/officeDocument/2006/relationships/tags" Target="../tags/tag58.xml"/><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9" Type="http://schemas.openxmlformats.org/officeDocument/2006/relationships/tags" Target="../tags/tag70.xml"/><Relationship Id="rId8" Type="http://schemas.openxmlformats.org/officeDocument/2006/relationships/tags" Target="../tags/tag69.xml"/><Relationship Id="rId7" Type="http://schemas.openxmlformats.org/officeDocument/2006/relationships/tags" Target="../tags/tag68.xml"/><Relationship Id="rId6" Type="http://schemas.openxmlformats.org/officeDocument/2006/relationships/tags" Target="../tags/tag67.xml"/><Relationship Id="rId5" Type="http://schemas.openxmlformats.org/officeDocument/2006/relationships/tags" Target="../tags/tag66.xml"/><Relationship Id="rId4" Type="http://schemas.openxmlformats.org/officeDocument/2006/relationships/tags" Target="../tags/tag65.xml"/><Relationship Id="rId3" Type="http://schemas.openxmlformats.org/officeDocument/2006/relationships/tags" Target="../tags/tag64.xml"/><Relationship Id="rId2" Type="http://schemas.openxmlformats.org/officeDocument/2006/relationships/tags" Target="../tags/tag63.xml"/><Relationship Id="rId12" Type="http://schemas.openxmlformats.org/officeDocument/2006/relationships/tags" Target="../tags/tag73.xml"/><Relationship Id="rId11" Type="http://schemas.openxmlformats.org/officeDocument/2006/relationships/tags" Target="../tags/tag72.xml"/><Relationship Id="rId10" Type="http://schemas.openxmlformats.org/officeDocument/2006/relationships/tags" Target="../tags/tag71.xml"/><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标题幻灯片">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7620" y="0"/>
            <a:ext cx="12199620" cy="6858635"/>
          </a:xfrm>
          <a:prstGeom prst="rect">
            <a:avLst/>
          </a:prstGeom>
          <a:gradFill>
            <a:gsLst>
              <a:gs pos="94000">
                <a:schemeClr val="accent1"/>
              </a:gs>
              <a:gs pos="0">
                <a:schemeClr val="accent2"/>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任意多边形: 形状 20"/>
          <p:cNvSpPr/>
          <p:nvPr userDrawn="1">
            <p:custDataLst>
              <p:tags r:id="rId3"/>
            </p:custDataLst>
          </p:nvPr>
        </p:nvSpPr>
        <p:spPr>
          <a:xfrm rot="16200000">
            <a:off x="6076950" y="1296670"/>
            <a:ext cx="4565650" cy="2305685"/>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rgbClr val="FFFFFF">
                  <a:alpha val="20000"/>
                </a:srgbClr>
              </a:gs>
              <a:gs pos="45000">
                <a:srgbClr val="FFFFFF">
                  <a:alpha val="70000"/>
                </a:srgbClr>
              </a:gs>
            </a:gsLst>
            <a:lin ang="5400000" scaled="0"/>
          </a:gradFill>
          <a:ln w="9525" cap="flat">
            <a:noFill/>
            <a:prstDash val="solid"/>
            <a:miter/>
          </a:ln>
        </p:spPr>
        <p:txBody>
          <a:bodyPr rtlCol="0" anchor="ctr"/>
          <a:lstStyle/>
          <a:p>
            <a:endParaRPr lang="zh-CN" altLang="en-US"/>
          </a:p>
        </p:txBody>
      </p:sp>
      <p:sp>
        <p:nvSpPr>
          <p:cNvPr id="22" name="任意多边形: 形状 21"/>
          <p:cNvSpPr/>
          <p:nvPr userDrawn="1">
            <p:custDataLst>
              <p:tags r:id="rId4"/>
            </p:custDataLst>
          </p:nvPr>
        </p:nvSpPr>
        <p:spPr>
          <a:xfrm rot="16200000">
            <a:off x="8416290" y="1261745"/>
            <a:ext cx="4566285" cy="2374265"/>
          </a:xfrm>
          <a:custGeom>
            <a:avLst/>
            <a:gdLst>
              <a:gd name="connsiteX0" fmla="*/ 2590800 w 2590800"/>
              <a:gd name="connsiteY0" fmla="*/ 19050 h 1314450"/>
              <a:gd name="connsiteX1" fmla="*/ 1295400 w 2590800"/>
              <a:gd name="connsiteY1" fmla="*/ 1314450 h 1314450"/>
              <a:gd name="connsiteX2" fmla="*/ 0 w 2590800"/>
              <a:gd name="connsiteY2" fmla="*/ 19050 h 1314450"/>
              <a:gd name="connsiteX3" fmla="*/ 95 w 2590800"/>
              <a:gd name="connsiteY3" fmla="*/ 0 h 1314450"/>
              <a:gd name="connsiteX4" fmla="*/ 638461 w 2590800"/>
              <a:gd name="connsiteY4" fmla="*/ 0 h 1314450"/>
              <a:gd name="connsiteX5" fmla="*/ 638175 w 2590800"/>
              <a:gd name="connsiteY5" fmla="*/ 19050 h 1314450"/>
              <a:gd name="connsiteX6" fmla="*/ 1295400 w 2590800"/>
              <a:gd name="connsiteY6" fmla="*/ 676275 h 1314450"/>
              <a:gd name="connsiteX7" fmla="*/ 1952625 w 2590800"/>
              <a:gd name="connsiteY7" fmla="*/ 19050 h 1314450"/>
              <a:gd name="connsiteX8" fmla="*/ 1952339 w 2590800"/>
              <a:gd name="connsiteY8" fmla="*/ 0 h 1314450"/>
              <a:gd name="connsiteX9" fmla="*/ 2590705 w 2590800"/>
              <a:gd name="connsiteY9" fmla="*/ 0 h 1314450"/>
              <a:gd name="connsiteX10" fmla="*/ 2590800 w 2590800"/>
              <a:gd name="connsiteY10" fmla="*/ 190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800" h="1314450">
                <a:moveTo>
                  <a:pt x="2590800" y="19050"/>
                </a:moveTo>
                <a:cubicBezTo>
                  <a:pt x="2590800" y="734473"/>
                  <a:pt x="2010823" y="1314450"/>
                  <a:pt x="1295400" y="1314450"/>
                </a:cubicBezTo>
                <a:cubicBezTo>
                  <a:pt x="579977" y="1314450"/>
                  <a:pt x="0" y="734473"/>
                  <a:pt x="0" y="19050"/>
                </a:cubicBezTo>
                <a:cubicBezTo>
                  <a:pt x="0" y="12668"/>
                  <a:pt x="0" y="6382"/>
                  <a:pt x="95" y="0"/>
                </a:cubicBezTo>
                <a:lnTo>
                  <a:pt x="638461" y="0"/>
                </a:lnTo>
                <a:cubicBezTo>
                  <a:pt x="638270" y="6287"/>
                  <a:pt x="638175" y="12668"/>
                  <a:pt x="638175" y="19050"/>
                </a:cubicBezTo>
                <a:cubicBezTo>
                  <a:pt x="638175" y="382048"/>
                  <a:pt x="932402" y="676275"/>
                  <a:pt x="1295400" y="676275"/>
                </a:cubicBezTo>
                <a:cubicBezTo>
                  <a:pt x="1658398" y="676275"/>
                  <a:pt x="1952625" y="382048"/>
                  <a:pt x="1952625" y="19050"/>
                </a:cubicBezTo>
                <a:cubicBezTo>
                  <a:pt x="1952625" y="12668"/>
                  <a:pt x="1952530" y="6287"/>
                  <a:pt x="1952339" y="0"/>
                </a:cubicBezTo>
                <a:lnTo>
                  <a:pt x="2590705" y="0"/>
                </a:lnTo>
                <a:cubicBezTo>
                  <a:pt x="2590800" y="6382"/>
                  <a:pt x="2590800" y="12668"/>
                  <a:pt x="2590800" y="19050"/>
                </a:cubicBezTo>
                <a:close/>
              </a:path>
            </a:pathLst>
          </a:custGeom>
          <a:gradFill>
            <a:gsLst>
              <a:gs pos="100000">
                <a:srgbClr val="FFFFFF">
                  <a:alpha val="0"/>
                </a:srgbClr>
              </a:gs>
              <a:gs pos="0">
                <a:srgbClr val="FFFFFF">
                  <a:alpha val="20000"/>
                </a:srgbClr>
              </a:gs>
            </a:gsLst>
            <a:lin ang="5400000" scaled="0"/>
          </a:gradFill>
          <a:ln w="9525" cap="flat">
            <a:noFill/>
            <a:prstDash val="solid"/>
            <a:miter/>
          </a:ln>
        </p:spPr>
        <p:txBody>
          <a:bodyPr rtlCol="0" anchor="ctr"/>
          <a:lstStyle/>
          <a:p>
            <a:endParaRPr lang="zh-CN" altLang="en-US" dirty="0"/>
          </a:p>
        </p:txBody>
      </p:sp>
      <p:sp>
        <p:nvSpPr>
          <p:cNvPr id="17" name="任意多边形: 形状 16"/>
          <p:cNvSpPr/>
          <p:nvPr userDrawn="1">
            <p:custDataLst>
              <p:tags r:id="rId5"/>
            </p:custDataLst>
          </p:nvPr>
        </p:nvSpPr>
        <p:spPr>
          <a:xfrm rot="5400000">
            <a:off x="8451850" y="3256280"/>
            <a:ext cx="4566285" cy="2305685"/>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rgbClr val="FFFFFF">
                  <a:alpha val="20000"/>
                </a:srgbClr>
              </a:gs>
              <a:gs pos="45000">
                <a:srgbClr val="FFFFFF">
                  <a:alpha val="70000"/>
                </a:srgbClr>
              </a:gs>
            </a:gsLst>
            <a:lin ang="5400000" scaled="0"/>
          </a:gradFill>
          <a:ln w="9525" cap="flat">
            <a:noFill/>
            <a:prstDash val="solid"/>
            <a:miter/>
          </a:ln>
        </p:spPr>
        <p:txBody>
          <a:bodyPr rtlCol="0" anchor="ctr">
            <a:noAutofit/>
          </a:bodyPr>
          <a:lstStyle/>
          <a:p>
            <a:pPr lvl="0" algn="l">
              <a:buClrTx/>
              <a:buSzTx/>
              <a:buFontTx/>
            </a:pPr>
            <a:endParaRPr lang="zh-CN" altLang="en-US">
              <a:sym typeface="+mn-ea"/>
            </a:endParaRPr>
          </a:p>
        </p:txBody>
      </p:sp>
      <p:sp>
        <p:nvSpPr>
          <p:cNvPr id="19" name="任意多边形: 形状 18"/>
          <p:cNvSpPr/>
          <p:nvPr userDrawn="1">
            <p:custDataLst>
              <p:tags r:id="rId6"/>
            </p:custDataLst>
          </p:nvPr>
        </p:nvSpPr>
        <p:spPr>
          <a:xfrm rot="5400000">
            <a:off x="6110605" y="3221990"/>
            <a:ext cx="4566285" cy="2374265"/>
          </a:xfrm>
          <a:custGeom>
            <a:avLst/>
            <a:gdLst>
              <a:gd name="connsiteX0" fmla="*/ 2590800 w 2590800"/>
              <a:gd name="connsiteY0" fmla="*/ 19050 h 1314450"/>
              <a:gd name="connsiteX1" fmla="*/ 1295400 w 2590800"/>
              <a:gd name="connsiteY1" fmla="*/ 1314450 h 1314450"/>
              <a:gd name="connsiteX2" fmla="*/ 0 w 2590800"/>
              <a:gd name="connsiteY2" fmla="*/ 19050 h 1314450"/>
              <a:gd name="connsiteX3" fmla="*/ 95 w 2590800"/>
              <a:gd name="connsiteY3" fmla="*/ 0 h 1314450"/>
              <a:gd name="connsiteX4" fmla="*/ 638461 w 2590800"/>
              <a:gd name="connsiteY4" fmla="*/ 0 h 1314450"/>
              <a:gd name="connsiteX5" fmla="*/ 638175 w 2590800"/>
              <a:gd name="connsiteY5" fmla="*/ 19050 h 1314450"/>
              <a:gd name="connsiteX6" fmla="*/ 1295400 w 2590800"/>
              <a:gd name="connsiteY6" fmla="*/ 676275 h 1314450"/>
              <a:gd name="connsiteX7" fmla="*/ 1952625 w 2590800"/>
              <a:gd name="connsiteY7" fmla="*/ 19050 h 1314450"/>
              <a:gd name="connsiteX8" fmla="*/ 1952339 w 2590800"/>
              <a:gd name="connsiteY8" fmla="*/ 0 h 1314450"/>
              <a:gd name="connsiteX9" fmla="*/ 2590705 w 2590800"/>
              <a:gd name="connsiteY9" fmla="*/ 0 h 1314450"/>
              <a:gd name="connsiteX10" fmla="*/ 2590800 w 2590800"/>
              <a:gd name="connsiteY10" fmla="*/ 190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800" h="1314450">
                <a:moveTo>
                  <a:pt x="2590800" y="19050"/>
                </a:moveTo>
                <a:cubicBezTo>
                  <a:pt x="2590800" y="734473"/>
                  <a:pt x="2010823" y="1314450"/>
                  <a:pt x="1295400" y="1314450"/>
                </a:cubicBezTo>
                <a:cubicBezTo>
                  <a:pt x="579977" y="1314450"/>
                  <a:pt x="0" y="734473"/>
                  <a:pt x="0" y="19050"/>
                </a:cubicBezTo>
                <a:cubicBezTo>
                  <a:pt x="0" y="12668"/>
                  <a:pt x="0" y="6382"/>
                  <a:pt x="95" y="0"/>
                </a:cubicBezTo>
                <a:lnTo>
                  <a:pt x="638461" y="0"/>
                </a:lnTo>
                <a:cubicBezTo>
                  <a:pt x="638270" y="6287"/>
                  <a:pt x="638175" y="12668"/>
                  <a:pt x="638175" y="19050"/>
                </a:cubicBezTo>
                <a:cubicBezTo>
                  <a:pt x="638175" y="382048"/>
                  <a:pt x="932402" y="676275"/>
                  <a:pt x="1295400" y="676275"/>
                </a:cubicBezTo>
                <a:cubicBezTo>
                  <a:pt x="1658398" y="676275"/>
                  <a:pt x="1952625" y="382048"/>
                  <a:pt x="1952625" y="19050"/>
                </a:cubicBezTo>
                <a:cubicBezTo>
                  <a:pt x="1952625" y="12668"/>
                  <a:pt x="1952530" y="6287"/>
                  <a:pt x="1952339" y="0"/>
                </a:cubicBezTo>
                <a:lnTo>
                  <a:pt x="2590705" y="0"/>
                </a:lnTo>
                <a:cubicBezTo>
                  <a:pt x="2590800" y="6382"/>
                  <a:pt x="2590800" y="12668"/>
                  <a:pt x="2590800" y="19050"/>
                </a:cubicBezTo>
                <a:close/>
              </a:path>
            </a:pathLst>
          </a:custGeom>
          <a:gradFill>
            <a:gsLst>
              <a:gs pos="100000">
                <a:srgbClr val="FFFFFF">
                  <a:alpha val="0"/>
                </a:srgbClr>
              </a:gs>
              <a:gs pos="0">
                <a:srgbClr val="FFFFFF">
                  <a:alpha val="20000"/>
                </a:srgbClr>
              </a:gs>
            </a:gsLst>
            <a:lin ang="5400000" scaled="0"/>
          </a:gradFill>
          <a:ln w="9525" cap="flat">
            <a:noFill/>
            <a:prstDash val="solid"/>
            <a:miter/>
          </a:ln>
        </p:spPr>
        <p:txBody>
          <a:bodyPr rtlCol="0" anchor="ctr">
            <a:noAutofit/>
          </a:bodyPr>
          <a:lstStyle/>
          <a:p>
            <a:pPr lvl="0" algn="l">
              <a:buClrTx/>
              <a:buSzTx/>
              <a:buFontTx/>
            </a:pPr>
            <a:endParaRPr lang="zh-CN" altLang="en-US" dirty="0">
              <a:sym typeface="+mn-ea"/>
            </a:endParaRPr>
          </a:p>
        </p:txBody>
      </p:sp>
      <p:sp>
        <p:nvSpPr>
          <p:cNvPr id="2" name="标题 1"/>
          <p:cNvSpPr>
            <a:spLocks noGrp="1"/>
          </p:cNvSpPr>
          <p:nvPr>
            <p:ph type="ctrTitle"/>
            <p:custDataLst>
              <p:tags r:id="rId7"/>
            </p:custDataLst>
          </p:nvPr>
        </p:nvSpPr>
        <p:spPr>
          <a:xfrm>
            <a:off x="838200" y="1656000"/>
            <a:ext cx="5848350" cy="1800000"/>
          </a:xfrm>
        </p:spPr>
        <p:txBody>
          <a:bodyPr wrap="square" anchor="b">
            <a:normAutofit/>
          </a:bodyPr>
          <a:lstStyle>
            <a:lvl1pPr algn="l">
              <a:lnSpc>
                <a:spcPct val="100000"/>
              </a:lnSpc>
              <a:defRPr sz="6000">
                <a:solidFill>
                  <a:srgbClr val="FFFFFF"/>
                </a:solidFill>
              </a:defRPr>
            </a:lvl1pPr>
          </a:lstStyle>
          <a:p>
            <a:r>
              <a:rPr lang="zh-CN" altLang="en-US" dirty="0"/>
              <a:t>单击此处编辑母版标题样式</a:t>
            </a:r>
            <a:endParaRPr lang="zh-CN" altLang="en-US" dirty="0"/>
          </a:p>
        </p:txBody>
      </p:sp>
      <p:sp>
        <p:nvSpPr>
          <p:cNvPr id="3" name="副标题 2"/>
          <p:cNvSpPr>
            <a:spLocks noGrp="1"/>
          </p:cNvSpPr>
          <p:nvPr>
            <p:ph type="subTitle" idx="1" hasCustomPrompt="1"/>
            <p:custDataLst>
              <p:tags r:id="rId8"/>
            </p:custDataLst>
          </p:nvPr>
        </p:nvSpPr>
        <p:spPr>
          <a:xfrm>
            <a:off x="838200" y="3685725"/>
            <a:ext cx="5848350" cy="724350"/>
          </a:xfrm>
        </p:spPr>
        <p:txBody>
          <a:bodyPr wrap="square">
            <a:normAutofit/>
          </a:bodyPr>
          <a:lstStyle>
            <a:lvl1pPr marL="0" indent="0" algn="l">
              <a:lnSpc>
                <a:spcPct val="100000"/>
              </a:lnSpc>
              <a:buNone/>
              <a:defRPr sz="2400" b="1">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4" name="署名占位符 10"/>
          <p:cNvSpPr>
            <a:spLocks noGrp="1"/>
          </p:cNvSpPr>
          <p:nvPr>
            <p:ph type="body" sz="quarter" idx="17" hasCustomPrompt="1"/>
            <p:custDataLst>
              <p:tags r:id="rId12"/>
            </p:custDataLst>
          </p:nvPr>
        </p:nvSpPr>
        <p:spPr>
          <a:xfrm>
            <a:off x="936000" y="4824000"/>
            <a:ext cx="2880000" cy="504000"/>
          </a:xfrm>
          <a:prstGeom prst="roundRect">
            <a:avLst>
              <a:gd name="adj" fmla="val 50000"/>
            </a:avLst>
          </a:prstGeom>
          <a:solidFill>
            <a:srgbClr val="FFFFFF"/>
          </a:solidFill>
        </p:spPr>
        <p:txBody>
          <a:bodyPr wrap="square" anchor="ctr">
            <a:normAutofit/>
          </a:bodyPr>
          <a:lstStyle>
            <a:lvl1pPr marL="0" indent="0" algn="ctr">
              <a:lnSpc>
                <a:spcPct val="100000"/>
              </a:lnSpc>
              <a:buNone/>
              <a:defRPr sz="1600" b="1">
                <a:solidFill>
                  <a:schemeClr val="accent1"/>
                </a:solidFill>
              </a:defRPr>
            </a:lvl1pPr>
          </a:lstStyle>
          <a:p>
            <a:pPr lvl="0"/>
            <a:r>
              <a:rPr lang="zh-CN" altLang="en-US" dirty="0"/>
              <a:t>署名</a:t>
            </a:r>
            <a:endParaRPr lang="zh-CN" alt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内容占位符 2"/>
          <p:cNvSpPr>
            <a:spLocks noGrp="1"/>
          </p:cNvSpPr>
          <p:nvPr>
            <p:ph idx="1"/>
            <p:custDataLst>
              <p:tags r:id="rId3"/>
            </p:custDataLst>
          </p:nvPr>
        </p:nvSpPr>
        <p:spPr/>
        <p:txBody>
          <a:bodyPr wrap="square">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10"/>
            <p:custDataLst>
              <p:tags r:id="rId4"/>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5"/>
            </p:custDataLst>
          </p:nvPr>
        </p:nvSpPr>
        <p:spPr/>
        <p:txBody>
          <a:bodyPr/>
          <a:lstStyle/>
          <a:p>
            <a:endParaRPr lang="zh-CN" altLang="en-US"/>
          </a:p>
        </p:txBody>
      </p:sp>
      <p:sp>
        <p:nvSpPr>
          <p:cNvPr id="6" name="灯片编号占位符 5"/>
          <p:cNvSpPr>
            <a:spLocks noGrp="1"/>
          </p:cNvSpPr>
          <p:nvPr>
            <p:ph type="sldNum" sz="quarter" idx="12"/>
            <p:custDataLst>
              <p:tags r:id="rId6"/>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3" name="矩形 2"/>
          <p:cNvSpPr/>
          <p:nvPr userDrawn="1">
            <p:custDataLst>
              <p:tags r:id="rId2"/>
            </p:custDataLst>
          </p:nvPr>
        </p:nvSpPr>
        <p:spPr>
          <a:xfrm>
            <a:off x="-7620" y="0"/>
            <a:ext cx="12199620" cy="6858635"/>
          </a:xfrm>
          <a:prstGeom prst="rect">
            <a:avLst/>
          </a:prstGeom>
          <a:gradFill>
            <a:gsLst>
              <a:gs pos="94000">
                <a:schemeClr val="accent1"/>
              </a:gs>
              <a:gs pos="0">
                <a:schemeClr val="accent2"/>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0" name="任意多边形: 形状 13"/>
          <p:cNvSpPr/>
          <p:nvPr userDrawn="1">
            <p:custDataLst>
              <p:tags r:id="rId3"/>
            </p:custDataLst>
          </p:nvPr>
        </p:nvSpPr>
        <p:spPr>
          <a:xfrm rot="5400000">
            <a:off x="-1540510" y="1878013"/>
            <a:ext cx="6174105" cy="3102610"/>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rgbClr val="FFFFFF">
                  <a:alpha val="25000"/>
                </a:srgbClr>
              </a:gs>
              <a:gs pos="45000">
                <a:srgbClr val="FFFFFF">
                  <a:alpha val="7000"/>
                </a:srgbClr>
              </a:gs>
            </a:gsLst>
            <a:lin ang="5400000" scaled="0"/>
          </a:gradFill>
          <a:ln w="9525" cap="flat">
            <a:noFill/>
            <a:prstDash val="solid"/>
            <a:miter/>
          </a:ln>
        </p:spPr>
        <p:txBody>
          <a:bodyPr rtlCol="0" anchor="ctr"/>
          <a:lstStyle/>
          <a:p>
            <a:endParaRPr lang="zh-CN" altLang="en-US"/>
          </a:p>
        </p:txBody>
      </p:sp>
      <p:sp>
        <p:nvSpPr>
          <p:cNvPr id="2" name="标题 1"/>
          <p:cNvSpPr>
            <a:spLocks noGrp="1"/>
          </p:cNvSpPr>
          <p:nvPr>
            <p:ph type="title" hasCustomPrompt="1"/>
            <p:custDataLst>
              <p:tags r:id="rId4"/>
            </p:custDataLst>
          </p:nvPr>
        </p:nvSpPr>
        <p:spPr>
          <a:xfrm>
            <a:off x="710925" y="2975025"/>
            <a:ext cx="2880000" cy="1081088"/>
          </a:xfrm>
        </p:spPr>
        <p:txBody>
          <a:bodyPr wrap="square" anchor="b">
            <a:normAutofit/>
          </a:bodyPr>
          <a:lstStyle>
            <a:lvl1pPr algn="ctr">
              <a:defRPr sz="6600">
                <a:solidFill>
                  <a:srgbClr val="FFFFFF"/>
                </a:solidFill>
              </a:defRPr>
            </a:lvl1pPr>
          </a:lstStyle>
          <a:p>
            <a:r>
              <a:rPr lang="zh-CN" altLang="en-US" dirty="0"/>
              <a:t>标题</a:t>
            </a:r>
            <a:endParaRPr lang="zh-CN" altLang="en-US" dirty="0"/>
          </a:p>
        </p:txBody>
      </p:sp>
      <p:sp>
        <p:nvSpPr>
          <p:cNvPr id="7" name="日期占位符 3"/>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6"/>
            </p:custDataLst>
          </p:nvPr>
        </p:nvSpPr>
        <p:spPr/>
        <p:txBody>
          <a:bodyPr/>
          <a:lstStyle/>
          <a:p>
            <a:endParaRPr lang="zh-CN" altLang="en-US"/>
          </a:p>
        </p:txBody>
      </p:sp>
      <p:sp>
        <p:nvSpPr>
          <p:cNvPr id="9" name="灯片编号占位符 5"/>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3" name="矩形 2"/>
          <p:cNvSpPr/>
          <p:nvPr userDrawn="1">
            <p:custDataLst>
              <p:tags r:id="rId2"/>
            </p:custDataLst>
          </p:nvPr>
        </p:nvSpPr>
        <p:spPr>
          <a:xfrm>
            <a:off x="-7620" y="0"/>
            <a:ext cx="12199620" cy="6858635"/>
          </a:xfrm>
          <a:prstGeom prst="rect">
            <a:avLst/>
          </a:prstGeom>
          <a:gradFill>
            <a:gsLst>
              <a:gs pos="94000">
                <a:schemeClr val="accent1"/>
              </a:gs>
              <a:gs pos="0">
                <a:schemeClr val="accent2"/>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5" name="任意多边形: 形状 13"/>
          <p:cNvSpPr/>
          <p:nvPr userDrawn="1">
            <p:custDataLst>
              <p:tags r:id="rId3"/>
            </p:custDataLst>
          </p:nvPr>
        </p:nvSpPr>
        <p:spPr>
          <a:xfrm>
            <a:off x="4442460" y="164465"/>
            <a:ext cx="6475730" cy="3217545"/>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rgbClr val="FFFFFF">
                  <a:alpha val="10000"/>
                </a:srgbClr>
              </a:gs>
              <a:gs pos="45000">
                <a:srgbClr val="FFFFFF">
                  <a:alpha val="20000"/>
                </a:srgbClr>
              </a:gs>
            </a:gsLst>
            <a:lin ang="5400000" scaled="0"/>
          </a:gradFill>
          <a:ln w="9525" cap="flat">
            <a:noFill/>
            <a:prstDash val="solid"/>
            <a:miter/>
          </a:ln>
        </p:spPr>
        <p:txBody>
          <a:bodyPr rtlCol="0" anchor="ctr"/>
          <a:lstStyle/>
          <a:p>
            <a:endParaRPr lang="zh-CN" altLang="en-US"/>
          </a:p>
        </p:txBody>
      </p:sp>
      <p:sp>
        <p:nvSpPr>
          <p:cNvPr id="16" name="任意多边形: 形状 14"/>
          <p:cNvSpPr/>
          <p:nvPr userDrawn="1">
            <p:custDataLst>
              <p:tags r:id="rId4"/>
            </p:custDataLst>
          </p:nvPr>
        </p:nvSpPr>
        <p:spPr>
          <a:xfrm>
            <a:off x="4442460" y="3382010"/>
            <a:ext cx="6476365" cy="3313430"/>
          </a:xfrm>
          <a:custGeom>
            <a:avLst/>
            <a:gdLst>
              <a:gd name="connsiteX0" fmla="*/ 2590800 w 2590800"/>
              <a:gd name="connsiteY0" fmla="*/ 19050 h 1314450"/>
              <a:gd name="connsiteX1" fmla="*/ 1295400 w 2590800"/>
              <a:gd name="connsiteY1" fmla="*/ 1314450 h 1314450"/>
              <a:gd name="connsiteX2" fmla="*/ 0 w 2590800"/>
              <a:gd name="connsiteY2" fmla="*/ 19050 h 1314450"/>
              <a:gd name="connsiteX3" fmla="*/ 95 w 2590800"/>
              <a:gd name="connsiteY3" fmla="*/ 0 h 1314450"/>
              <a:gd name="connsiteX4" fmla="*/ 638461 w 2590800"/>
              <a:gd name="connsiteY4" fmla="*/ 0 h 1314450"/>
              <a:gd name="connsiteX5" fmla="*/ 638175 w 2590800"/>
              <a:gd name="connsiteY5" fmla="*/ 19050 h 1314450"/>
              <a:gd name="connsiteX6" fmla="*/ 1295400 w 2590800"/>
              <a:gd name="connsiteY6" fmla="*/ 676275 h 1314450"/>
              <a:gd name="connsiteX7" fmla="*/ 1952625 w 2590800"/>
              <a:gd name="connsiteY7" fmla="*/ 19050 h 1314450"/>
              <a:gd name="connsiteX8" fmla="*/ 1952339 w 2590800"/>
              <a:gd name="connsiteY8" fmla="*/ 0 h 1314450"/>
              <a:gd name="connsiteX9" fmla="*/ 2590705 w 2590800"/>
              <a:gd name="connsiteY9" fmla="*/ 0 h 1314450"/>
              <a:gd name="connsiteX10" fmla="*/ 2590800 w 2590800"/>
              <a:gd name="connsiteY10" fmla="*/ 190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800" h="1314450">
                <a:moveTo>
                  <a:pt x="2590800" y="19050"/>
                </a:moveTo>
                <a:cubicBezTo>
                  <a:pt x="2590800" y="734473"/>
                  <a:pt x="2010823" y="1314450"/>
                  <a:pt x="1295400" y="1314450"/>
                </a:cubicBezTo>
                <a:cubicBezTo>
                  <a:pt x="579977" y="1314450"/>
                  <a:pt x="0" y="734473"/>
                  <a:pt x="0" y="19050"/>
                </a:cubicBezTo>
                <a:cubicBezTo>
                  <a:pt x="0" y="12668"/>
                  <a:pt x="0" y="6382"/>
                  <a:pt x="95" y="0"/>
                </a:cubicBezTo>
                <a:lnTo>
                  <a:pt x="638461" y="0"/>
                </a:lnTo>
                <a:cubicBezTo>
                  <a:pt x="638270" y="6287"/>
                  <a:pt x="638175" y="12668"/>
                  <a:pt x="638175" y="19050"/>
                </a:cubicBezTo>
                <a:cubicBezTo>
                  <a:pt x="638175" y="382048"/>
                  <a:pt x="932402" y="676275"/>
                  <a:pt x="1295400" y="676275"/>
                </a:cubicBezTo>
                <a:cubicBezTo>
                  <a:pt x="1658398" y="676275"/>
                  <a:pt x="1952625" y="382048"/>
                  <a:pt x="1952625" y="19050"/>
                </a:cubicBezTo>
                <a:cubicBezTo>
                  <a:pt x="1952625" y="12668"/>
                  <a:pt x="1952530" y="6287"/>
                  <a:pt x="1952339" y="0"/>
                </a:cubicBezTo>
                <a:lnTo>
                  <a:pt x="2590705" y="0"/>
                </a:lnTo>
                <a:cubicBezTo>
                  <a:pt x="2590800" y="6382"/>
                  <a:pt x="2590800" y="12668"/>
                  <a:pt x="2590800" y="19050"/>
                </a:cubicBezTo>
                <a:close/>
              </a:path>
            </a:pathLst>
          </a:custGeom>
          <a:gradFill>
            <a:gsLst>
              <a:gs pos="100000">
                <a:srgbClr val="FFFFFF">
                  <a:alpha val="0"/>
                </a:srgbClr>
              </a:gs>
              <a:gs pos="0">
                <a:srgbClr val="FFFFFF">
                  <a:alpha val="10000"/>
                </a:srgbClr>
              </a:gs>
            </a:gsLst>
            <a:lin ang="5400000" scaled="0"/>
          </a:gradFill>
          <a:ln w="9525" cap="flat">
            <a:noFill/>
            <a:prstDash val="solid"/>
            <a:miter/>
          </a:ln>
        </p:spPr>
        <p:txBody>
          <a:bodyPr rtlCol="0" anchor="ctr"/>
          <a:lstStyle/>
          <a:p>
            <a:endParaRPr lang="zh-CN" altLang="en-US" dirty="0"/>
          </a:p>
        </p:txBody>
      </p:sp>
      <p:sp>
        <p:nvSpPr>
          <p:cNvPr id="13" name="任意多边形: 形状 12"/>
          <p:cNvSpPr/>
          <p:nvPr userDrawn="1">
            <p:custDataLst>
              <p:tags r:id="rId5"/>
            </p:custDataLst>
          </p:nvPr>
        </p:nvSpPr>
        <p:spPr>
          <a:xfrm rot="10800000">
            <a:off x="1664970" y="3477895"/>
            <a:ext cx="6475730" cy="3217545"/>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rgbClr val="FFFFFF">
                  <a:alpha val="10000"/>
                </a:srgbClr>
              </a:gs>
              <a:gs pos="45000">
                <a:srgbClr val="FFFFFF">
                  <a:alpha val="20000"/>
                </a:srgbClr>
              </a:gs>
            </a:gsLst>
            <a:lin ang="5400000" scaled="0"/>
          </a:gradFill>
          <a:ln w="9525" cap="flat">
            <a:noFill/>
            <a:prstDash val="solid"/>
            <a:miter/>
          </a:ln>
        </p:spPr>
        <p:txBody>
          <a:bodyPr rtlCol="0" anchor="ctr">
            <a:noAutofit/>
          </a:bodyPr>
          <a:lstStyle/>
          <a:p>
            <a:pPr lvl="0" algn="l">
              <a:buClrTx/>
              <a:buSzTx/>
              <a:buFontTx/>
            </a:pPr>
            <a:endParaRPr lang="zh-CN" altLang="en-US">
              <a:sym typeface="+mn-ea"/>
            </a:endParaRPr>
          </a:p>
        </p:txBody>
      </p:sp>
      <p:sp>
        <p:nvSpPr>
          <p:cNvPr id="14" name="任意多边形: 形状 13"/>
          <p:cNvSpPr/>
          <p:nvPr userDrawn="1">
            <p:custDataLst>
              <p:tags r:id="rId6"/>
            </p:custDataLst>
          </p:nvPr>
        </p:nvSpPr>
        <p:spPr>
          <a:xfrm rot="10800000">
            <a:off x="1664970" y="164465"/>
            <a:ext cx="6476365" cy="3313430"/>
          </a:xfrm>
          <a:custGeom>
            <a:avLst/>
            <a:gdLst>
              <a:gd name="connsiteX0" fmla="*/ 2590800 w 2590800"/>
              <a:gd name="connsiteY0" fmla="*/ 19050 h 1314450"/>
              <a:gd name="connsiteX1" fmla="*/ 1295400 w 2590800"/>
              <a:gd name="connsiteY1" fmla="*/ 1314450 h 1314450"/>
              <a:gd name="connsiteX2" fmla="*/ 0 w 2590800"/>
              <a:gd name="connsiteY2" fmla="*/ 19050 h 1314450"/>
              <a:gd name="connsiteX3" fmla="*/ 95 w 2590800"/>
              <a:gd name="connsiteY3" fmla="*/ 0 h 1314450"/>
              <a:gd name="connsiteX4" fmla="*/ 638461 w 2590800"/>
              <a:gd name="connsiteY4" fmla="*/ 0 h 1314450"/>
              <a:gd name="connsiteX5" fmla="*/ 638175 w 2590800"/>
              <a:gd name="connsiteY5" fmla="*/ 19050 h 1314450"/>
              <a:gd name="connsiteX6" fmla="*/ 1295400 w 2590800"/>
              <a:gd name="connsiteY6" fmla="*/ 676275 h 1314450"/>
              <a:gd name="connsiteX7" fmla="*/ 1952625 w 2590800"/>
              <a:gd name="connsiteY7" fmla="*/ 19050 h 1314450"/>
              <a:gd name="connsiteX8" fmla="*/ 1952339 w 2590800"/>
              <a:gd name="connsiteY8" fmla="*/ 0 h 1314450"/>
              <a:gd name="connsiteX9" fmla="*/ 2590705 w 2590800"/>
              <a:gd name="connsiteY9" fmla="*/ 0 h 1314450"/>
              <a:gd name="connsiteX10" fmla="*/ 2590800 w 2590800"/>
              <a:gd name="connsiteY10" fmla="*/ 190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800" h="1314450">
                <a:moveTo>
                  <a:pt x="2590800" y="19050"/>
                </a:moveTo>
                <a:cubicBezTo>
                  <a:pt x="2590800" y="734473"/>
                  <a:pt x="2010823" y="1314450"/>
                  <a:pt x="1295400" y="1314450"/>
                </a:cubicBezTo>
                <a:cubicBezTo>
                  <a:pt x="579977" y="1314450"/>
                  <a:pt x="0" y="734473"/>
                  <a:pt x="0" y="19050"/>
                </a:cubicBezTo>
                <a:cubicBezTo>
                  <a:pt x="0" y="12668"/>
                  <a:pt x="0" y="6382"/>
                  <a:pt x="95" y="0"/>
                </a:cubicBezTo>
                <a:lnTo>
                  <a:pt x="638461" y="0"/>
                </a:lnTo>
                <a:cubicBezTo>
                  <a:pt x="638270" y="6287"/>
                  <a:pt x="638175" y="12668"/>
                  <a:pt x="638175" y="19050"/>
                </a:cubicBezTo>
                <a:cubicBezTo>
                  <a:pt x="638175" y="382048"/>
                  <a:pt x="932402" y="676275"/>
                  <a:pt x="1295400" y="676275"/>
                </a:cubicBezTo>
                <a:cubicBezTo>
                  <a:pt x="1658398" y="676275"/>
                  <a:pt x="1952625" y="382048"/>
                  <a:pt x="1952625" y="19050"/>
                </a:cubicBezTo>
                <a:cubicBezTo>
                  <a:pt x="1952625" y="12668"/>
                  <a:pt x="1952530" y="6287"/>
                  <a:pt x="1952339" y="0"/>
                </a:cubicBezTo>
                <a:lnTo>
                  <a:pt x="2590705" y="0"/>
                </a:lnTo>
                <a:cubicBezTo>
                  <a:pt x="2590800" y="6382"/>
                  <a:pt x="2590800" y="12668"/>
                  <a:pt x="2590800" y="19050"/>
                </a:cubicBezTo>
                <a:close/>
              </a:path>
            </a:pathLst>
          </a:custGeom>
          <a:gradFill>
            <a:gsLst>
              <a:gs pos="100000">
                <a:srgbClr val="FFFFFF">
                  <a:alpha val="0"/>
                </a:srgbClr>
              </a:gs>
              <a:gs pos="0">
                <a:srgbClr val="FFFFFF">
                  <a:alpha val="10000"/>
                </a:srgbClr>
              </a:gs>
            </a:gsLst>
            <a:lin ang="5400000" scaled="0"/>
          </a:gradFill>
          <a:ln w="9525" cap="flat">
            <a:noFill/>
            <a:prstDash val="solid"/>
            <a:miter/>
          </a:ln>
        </p:spPr>
        <p:txBody>
          <a:bodyPr rtlCol="0" anchor="ctr">
            <a:noAutofit/>
          </a:bodyPr>
          <a:lstStyle/>
          <a:p>
            <a:pPr lvl="0" algn="l">
              <a:buClrTx/>
              <a:buSzTx/>
              <a:buFontTx/>
            </a:pPr>
            <a:endParaRPr lang="zh-CN" altLang="en-US" dirty="0">
              <a:sym typeface="+mn-ea"/>
            </a:endParaRPr>
          </a:p>
        </p:txBody>
      </p:sp>
      <p:sp>
        <p:nvSpPr>
          <p:cNvPr id="2" name="标题 1"/>
          <p:cNvSpPr>
            <a:spLocks noGrp="1"/>
          </p:cNvSpPr>
          <p:nvPr>
            <p:ph type="title"/>
            <p:custDataLst>
              <p:tags r:id="rId7"/>
            </p:custDataLst>
          </p:nvPr>
        </p:nvSpPr>
        <p:spPr>
          <a:xfrm>
            <a:off x="1521460" y="3260915"/>
            <a:ext cx="9144000" cy="1733476"/>
          </a:xfrm>
        </p:spPr>
        <p:txBody>
          <a:bodyPr wrap="square" anchor="t">
            <a:normAutofit/>
          </a:bodyPr>
          <a:lstStyle>
            <a:lvl1pPr algn="ctr">
              <a:defRPr sz="5400">
                <a:solidFill>
                  <a:srgbClr val="FFFFFF"/>
                </a:solidFill>
              </a:defRPr>
            </a:lvl1pPr>
          </a:lstStyle>
          <a:p>
            <a:r>
              <a:rPr lang="zh-CN" altLang="en-US" dirty="0"/>
              <a:t>单击此处编辑母版标题样式</a:t>
            </a:r>
            <a:endParaRPr lang="zh-CN" altLang="en-US" dirty="0"/>
          </a:p>
        </p:txBody>
      </p:sp>
      <p:sp>
        <p:nvSpPr>
          <p:cNvPr id="8" name="节编号 3"/>
          <p:cNvSpPr>
            <a:spLocks noGrp="1"/>
          </p:cNvSpPr>
          <p:nvPr>
            <p:ph type="body" sz="quarter" idx="13" hasCustomPrompt="1"/>
            <p:custDataLst>
              <p:tags r:id="rId8"/>
            </p:custDataLst>
          </p:nvPr>
        </p:nvSpPr>
        <p:spPr>
          <a:xfrm>
            <a:off x="1527810" y="1838795"/>
            <a:ext cx="9144000" cy="1224000"/>
          </a:xfrm>
        </p:spPr>
        <p:txBody>
          <a:bodyPr wrap="none" anchor="ctr">
            <a:normAutofit/>
          </a:bodyPr>
          <a:lstStyle>
            <a:lvl1pPr marL="0" indent="0" algn="ctr">
              <a:buNone/>
              <a:defRPr sz="8000" b="1">
                <a:solidFill>
                  <a:srgbClr val="FFFFFF"/>
                </a:solidFill>
              </a:defRPr>
            </a:lvl1pPr>
          </a:lstStyle>
          <a:p>
            <a:pPr lvl="0"/>
            <a:r>
              <a:rPr lang="zh-CN" altLang="en-US" dirty="0"/>
              <a:t>节编号</a:t>
            </a:r>
            <a:endParaRPr lang="zh-CN" altLang="en-US" dirty="0"/>
          </a:p>
        </p:txBody>
      </p:sp>
      <p:sp>
        <p:nvSpPr>
          <p:cNvPr id="4" name="日期占位符 4"/>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5"/>
          <p:cNvSpPr>
            <a:spLocks noGrp="1"/>
          </p:cNvSpPr>
          <p:nvPr>
            <p:ph type="ftr" sz="quarter" idx="11"/>
            <p:custDataLst>
              <p:tags r:id="rId10"/>
            </p:custDataLst>
          </p:nvPr>
        </p:nvSpPr>
        <p:spPr/>
        <p:txBody>
          <a:bodyPr/>
          <a:lstStyle/>
          <a:p>
            <a:endParaRPr lang="zh-CN" altLang="en-US"/>
          </a:p>
        </p:txBody>
      </p:sp>
      <p:sp>
        <p:nvSpPr>
          <p:cNvPr id="6" name="灯片编号占位符 6"/>
          <p:cNvSpPr>
            <a:spLocks noGrp="1"/>
          </p:cNvSpPr>
          <p:nvPr>
            <p:ph type="sldNum" sz="quarter" idx="12"/>
            <p:custDataLst>
              <p:tags r:id="rId11"/>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endParaRPr lang="zh-CN" altLang="en-US" dirty="0"/>
          </a:p>
        </p:txBody>
      </p:sp>
      <p:sp>
        <p:nvSpPr>
          <p:cNvPr id="3" name="内容占位符 2"/>
          <p:cNvSpPr>
            <a:spLocks noGrp="1"/>
          </p:cNvSpPr>
          <p:nvPr>
            <p:ph sz="half" idx="1"/>
            <p:custDataLst>
              <p:tags r:id="rId3"/>
            </p:custDataLst>
          </p:nvPr>
        </p:nvSpPr>
        <p:spPr>
          <a:xfrm>
            <a:off x="69596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内容占位符 3"/>
          <p:cNvSpPr>
            <a:spLocks noGrp="1"/>
          </p:cNvSpPr>
          <p:nvPr>
            <p:ph sz="half" idx="2"/>
            <p:custDataLst>
              <p:tags r:id="rId4"/>
            </p:custDataLst>
          </p:nvPr>
        </p:nvSpPr>
        <p:spPr>
          <a:xfrm>
            <a:off x="6172200" y="1301750"/>
            <a:ext cx="5323840" cy="487585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日期占位符 4"/>
          <p:cNvSpPr>
            <a:spLocks noGrp="1"/>
          </p:cNvSpPr>
          <p:nvPr>
            <p:ph type="dt" sz="half" idx="10"/>
            <p:custDataLst>
              <p:tags r:id="rId5"/>
            </p:custDataLst>
          </p:nvPr>
        </p:nvSpPr>
        <p:spPr/>
        <p:txBody>
          <a:bodyPr wrap="square">
            <a:normAutofit/>
          </a:bodyPr>
          <a:lstStyle/>
          <a:p>
            <a:fld id="{5592522B-0F24-4480-B9DD-A9474A6880D6}" type="datetimeFigureOut">
              <a:rPr lang="zh-CN" altLang="en-US" smtClean="0"/>
            </a:fld>
            <a:endParaRPr lang="zh-CN" altLang="en-US"/>
          </a:p>
        </p:txBody>
      </p:sp>
      <p:sp>
        <p:nvSpPr>
          <p:cNvPr id="6" name="页脚占位符 5"/>
          <p:cNvSpPr>
            <a:spLocks noGrp="1"/>
          </p:cNvSpPr>
          <p:nvPr>
            <p:ph type="ftr" sz="quarter" idx="11"/>
            <p:custDataLst>
              <p:tags r:id="rId6"/>
            </p:custDataLst>
          </p:nvPr>
        </p:nvSpPr>
        <p:spPr/>
        <p:txBody>
          <a:bodyPr/>
          <a:lstStyle/>
          <a:p>
            <a:endParaRPr lang="zh-CN" altLang="en-US"/>
          </a:p>
        </p:txBody>
      </p:sp>
      <p:sp>
        <p:nvSpPr>
          <p:cNvPr id="7" name="灯片编号占位符 6"/>
          <p:cNvSpPr>
            <a:spLocks noGrp="1"/>
          </p:cNvSpPr>
          <p:nvPr>
            <p:ph type="sldNum" sz="quarter" idx="12"/>
            <p:custDataLst>
              <p:tags r:id="rId7"/>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4" name="内容占位符 3"/>
          <p:cNvSpPr>
            <a:spLocks noGrp="1"/>
          </p:cNvSpPr>
          <p:nvPr>
            <p:ph sz="half" idx="2"/>
            <p:custDataLst>
              <p:tags r:id="rId3"/>
            </p:custDataLst>
          </p:nvPr>
        </p:nvSpPr>
        <p:spPr>
          <a:xfrm>
            <a:off x="69596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5" name="文本占位符 4"/>
          <p:cNvSpPr>
            <a:spLocks noGrp="1"/>
          </p:cNvSpPr>
          <p:nvPr>
            <p:ph type="body" sz="quarter" idx="3" hasCustomPrompt="1"/>
            <p:custDataLst>
              <p:tags r:id="rId4"/>
            </p:custDataLst>
          </p:nvPr>
        </p:nvSpPr>
        <p:spPr>
          <a:xfrm>
            <a:off x="6172200" y="1301750"/>
            <a:ext cx="5323840" cy="411303"/>
          </a:xfrm>
        </p:spPr>
        <p:txBody>
          <a:bodyPr wrap="square" anchor="b">
            <a:normAutofit/>
          </a:bodyP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dirty="0"/>
              <a:t>单击此处编辑母版标题样式</a:t>
            </a:r>
            <a:endParaRPr lang="zh-CN" altLang="en-US" dirty="0"/>
          </a:p>
        </p:txBody>
      </p:sp>
      <p:sp>
        <p:nvSpPr>
          <p:cNvPr id="6" name="内容占位符 5"/>
          <p:cNvSpPr>
            <a:spLocks noGrp="1"/>
          </p:cNvSpPr>
          <p:nvPr>
            <p:ph sz="quarter" idx="4"/>
            <p:custDataLst>
              <p:tags r:id="rId5"/>
            </p:custDataLst>
          </p:nvPr>
        </p:nvSpPr>
        <p:spPr>
          <a:xfrm>
            <a:off x="6172200" y="1875099"/>
            <a:ext cx="5323840" cy="4300276"/>
          </a:xfrm>
        </p:spPr>
        <p:txBody>
          <a:bodyPr wrap="square">
            <a:normAutofit/>
          </a:bodyPr>
          <a:lstStyle>
            <a:lvl1pPr>
              <a:defRPr sz="2200"/>
            </a:lvl1p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7" name="日期占位符 6"/>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7"/>
          <p:cNvSpPr>
            <a:spLocks noGrp="1"/>
          </p:cNvSpPr>
          <p:nvPr>
            <p:ph type="ftr" sz="quarter" idx="11"/>
            <p:custDataLst>
              <p:tags r:id="rId7"/>
            </p:custDataLst>
          </p:nvPr>
        </p:nvSpPr>
        <p:spPr/>
        <p:txBody>
          <a:bodyPr/>
          <a:lstStyle/>
          <a:p>
            <a:endParaRPr lang="zh-CN" altLang="en-US"/>
          </a:p>
        </p:txBody>
      </p:sp>
      <p:sp>
        <p:nvSpPr>
          <p:cNvPr id="9" name="灯片编号占位符 8"/>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
        <p:nvSpPr>
          <p:cNvPr id="10" name="标题 9"/>
          <p:cNvSpPr>
            <a:spLocks noGrp="1"/>
          </p:cNvSpPr>
          <p:nvPr>
            <p:ph type="title"/>
            <p:custDataLst>
              <p:tags r:id="rId9"/>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3" name="内容占位符 1"/>
          <p:cNvSpPr>
            <a:spLocks noGrp="1"/>
          </p:cNvSpPr>
          <p:nvPr>
            <p:ph idx="1"/>
            <p:custDataLst>
              <p:tags r:id="rId2"/>
            </p:custDataLst>
          </p:nvPr>
        </p:nvSpPr>
        <p:spPr>
          <a:xfrm>
            <a:off x="695960" y="360045"/>
            <a:ext cx="10801985" cy="5817870"/>
          </a:xfrm>
        </p:spPr>
        <p:txBody>
          <a:bodyPr wrap="square">
            <a:normAutofit/>
          </a:bodyPr>
          <a:lstStyle/>
          <a:p>
            <a:pPr lvl="0"/>
            <a:r>
              <a:rPr lang="zh-CN" altLang="en-US" dirty="0"/>
              <a:t>单击此处编辑母版文本样式</a:t>
            </a:r>
            <a:endParaRPr lang="zh-CN" altLang="en-US" dirty="0"/>
          </a:p>
          <a:p>
            <a:pPr lvl="1"/>
            <a:r>
              <a:rPr lang="zh-CN" altLang="en-US" dirty="0">
                <a:sym typeface="+mn-ea"/>
              </a:rPr>
              <a:t>第</a:t>
            </a:r>
            <a:r>
              <a:rPr lang="zh-CN" altLang="en-US" dirty="0"/>
              <a:t>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3"/>
          <p:cNvSpPr>
            <a:spLocks noGrp="1"/>
          </p:cNvSpPr>
          <p:nvPr>
            <p:ph type="ftr" sz="quarter" idx="11"/>
            <p:custDataLst>
              <p:tags r:id="rId4"/>
            </p:custDataLst>
          </p:nvPr>
        </p:nvSpPr>
        <p:spPr/>
        <p:txBody>
          <a:bodyPr/>
          <a:lstStyle/>
          <a:p>
            <a:endParaRPr lang="zh-CN" altLang="en-US"/>
          </a:p>
        </p:txBody>
      </p:sp>
      <p:sp>
        <p:nvSpPr>
          <p:cNvPr id="6"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3" name="文本占位符 2"/>
          <p:cNvSpPr>
            <a:spLocks noGrp="1"/>
          </p:cNvSpPr>
          <p:nvPr>
            <p:ph type="body" idx="1" hasCustomPrompt="1"/>
            <p:custDataLst>
              <p:tags r:id="rId2"/>
            </p:custDataLst>
          </p:nvPr>
        </p:nvSpPr>
        <p:spPr>
          <a:xfrm>
            <a:off x="695960" y="1301750"/>
            <a:ext cx="10799088" cy="405553"/>
          </a:xfrm>
        </p:spPr>
        <p:txBody>
          <a:bodyPr wrap="square" anchor="t">
            <a:norm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r>
              <a:rPr lang="zh-CN" altLang="en-US" dirty="0"/>
              <a:t>单击此处编辑副标题</a:t>
            </a:r>
            <a:endParaRPr lang="zh-CN" altLang="en-US" dirty="0"/>
          </a:p>
        </p:txBody>
      </p:sp>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
        <p:nvSpPr>
          <p:cNvPr id="4" name="标题 3"/>
          <p:cNvSpPr>
            <a:spLocks noGrp="1"/>
          </p:cNvSpPr>
          <p:nvPr>
            <p:ph type="title"/>
            <p:custDataLst>
              <p:tags r:id="rId6"/>
            </p:custDataLst>
          </p:nvPr>
        </p:nvSpPr>
        <p:spPr/>
        <p:txBody>
          <a:bodyPr/>
          <a:lstStyle/>
          <a:p>
            <a:r>
              <a:rPr lang="zh-CN" altLang="en-US"/>
              <a:t>单击此处编辑母版标题样式</a:t>
            </a:r>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showMasterSp="0" userDrawn="1">
  <p:cSld name="末尾幻灯片">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7620" y="0"/>
            <a:ext cx="12199620" cy="6858635"/>
          </a:xfrm>
          <a:prstGeom prst="rect">
            <a:avLst/>
          </a:prstGeom>
          <a:gradFill>
            <a:gsLst>
              <a:gs pos="94000">
                <a:schemeClr val="accent1"/>
              </a:gs>
              <a:gs pos="0">
                <a:schemeClr val="accent2"/>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任意多边形: 形状 20"/>
          <p:cNvSpPr/>
          <p:nvPr userDrawn="1">
            <p:custDataLst>
              <p:tags r:id="rId3"/>
            </p:custDataLst>
          </p:nvPr>
        </p:nvSpPr>
        <p:spPr>
          <a:xfrm rot="16200000">
            <a:off x="-203200" y="1355725"/>
            <a:ext cx="4523740" cy="2207260"/>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rgbClr val="FFFFFF">
                  <a:alpha val="20000"/>
                </a:srgbClr>
              </a:gs>
              <a:gs pos="45000">
                <a:srgbClr val="FFFFFF">
                  <a:alpha val="70000"/>
                </a:srgbClr>
              </a:gs>
            </a:gsLst>
            <a:lin ang="5400000" scaled="0"/>
          </a:gradFill>
          <a:ln w="9525" cap="flat">
            <a:noFill/>
            <a:prstDash val="solid"/>
            <a:miter/>
          </a:ln>
        </p:spPr>
        <p:txBody>
          <a:bodyPr rtlCol="0" anchor="ctr">
            <a:noAutofit/>
          </a:bodyPr>
          <a:lstStyle/>
          <a:p>
            <a:pPr lvl="0" algn="l">
              <a:buClrTx/>
              <a:buSzTx/>
              <a:buFontTx/>
            </a:pPr>
            <a:endParaRPr lang="zh-CN" altLang="en-US">
              <a:sym typeface="+mn-ea"/>
            </a:endParaRPr>
          </a:p>
        </p:txBody>
      </p:sp>
      <p:sp>
        <p:nvSpPr>
          <p:cNvPr id="22" name="任意多边形: 形状 21"/>
          <p:cNvSpPr/>
          <p:nvPr userDrawn="1">
            <p:custDataLst>
              <p:tags r:id="rId4"/>
            </p:custDataLst>
          </p:nvPr>
        </p:nvSpPr>
        <p:spPr>
          <a:xfrm rot="16200000">
            <a:off x="2036445" y="1322705"/>
            <a:ext cx="4524375" cy="2272665"/>
          </a:xfrm>
          <a:custGeom>
            <a:avLst/>
            <a:gdLst>
              <a:gd name="connsiteX0" fmla="*/ 2590800 w 2590800"/>
              <a:gd name="connsiteY0" fmla="*/ 19050 h 1314450"/>
              <a:gd name="connsiteX1" fmla="*/ 1295400 w 2590800"/>
              <a:gd name="connsiteY1" fmla="*/ 1314450 h 1314450"/>
              <a:gd name="connsiteX2" fmla="*/ 0 w 2590800"/>
              <a:gd name="connsiteY2" fmla="*/ 19050 h 1314450"/>
              <a:gd name="connsiteX3" fmla="*/ 95 w 2590800"/>
              <a:gd name="connsiteY3" fmla="*/ 0 h 1314450"/>
              <a:gd name="connsiteX4" fmla="*/ 638461 w 2590800"/>
              <a:gd name="connsiteY4" fmla="*/ 0 h 1314450"/>
              <a:gd name="connsiteX5" fmla="*/ 638175 w 2590800"/>
              <a:gd name="connsiteY5" fmla="*/ 19050 h 1314450"/>
              <a:gd name="connsiteX6" fmla="*/ 1295400 w 2590800"/>
              <a:gd name="connsiteY6" fmla="*/ 676275 h 1314450"/>
              <a:gd name="connsiteX7" fmla="*/ 1952625 w 2590800"/>
              <a:gd name="connsiteY7" fmla="*/ 19050 h 1314450"/>
              <a:gd name="connsiteX8" fmla="*/ 1952339 w 2590800"/>
              <a:gd name="connsiteY8" fmla="*/ 0 h 1314450"/>
              <a:gd name="connsiteX9" fmla="*/ 2590705 w 2590800"/>
              <a:gd name="connsiteY9" fmla="*/ 0 h 1314450"/>
              <a:gd name="connsiteX10" fmla="*/ 2590800 w 2590800"/>
              <a:gd name="connsiteY10" fmla="*/ 190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800" h="1314450">
                <a:moveTo>
                  <a:pt x="2590800" y="19050"/>
                </a:moveTo>
                <a:cubicBezTo>
                  <a:pt x="2590800" y="734473"/>
                  <a:pt x="2010823" y="1314450"/>
                  <a:pt x="1295400" y="1314450"/>
                </a:cubicBezTo>
                <a:cubicBezTo>
                  <a:pt x="579977" y="1314450"/>
                  <a:pt x="0" y="734473"/>
                  <a:pt x="0" y="19050"/>
                </a:cubicBezTo>
                <a:cubicBezTo>
                  <a:pt x="0" y="12668"/>
                  <a:pt x="0" y="6382"/>
                  <a:pt x="95" y="0"/>
                </a:cubicBezTo>
                <a:lnTo>
                  <a:pt x="638461" y="0"/>
                </a:lnTo>
                <a:cubicBezTo>
                  <a:pt x="638270" y="6287"/>
                  <a:pt x="638175" y="12668"/>
                  <a:pt x="638175" y="19050"/>
                </a:cubicBezTo>
                <a:cubicBezTo>
                  <a:pt x="638175" y="382048"/>
                  <a:pt x="932402" y="676275"/>
                  <a:pt x="1295400" y="676275"/>
                </a:cubicBezTo>
                <a:cubicBezTo>
                  <a:pt x="1658398" y="676275"/>
                  <a:pt x="1952625" y="382048"/>
                  <a:pt x="1952625" y="19050"/>
                </a:cubicBezTo>
                <a:cubicBezTo>
                  <a:pt x="1952625" y="12668"/>
                  <a:pt x="1952530" y="6287"/>
                  <a:pt x="1952339" y="0"/>
                </a:cubicBezTo>
                <a:lnTo>
                  <a:pt x="2590705" y="0"/>
                </a:lnTo>
                <a:cubicBezTo>
                  <a:pt x="2590800" y="6382"/>
                  <a:pt x="2590800" y="12668"/>
                  <a:pt x="2590800" y="19050"/>
                </a:cubicBezTo>
                <a:close/>
              </a:path>
            </a:pathLst>
          </a:custGeom>
          <a:gradFill>
            <a:gsLst>
              <a:gs pos="100000">
                <a:srgbClr val="FFFFFF">
                  <a:alpha val="0"/>
                </a:srgbClr>
              </a:gs>
              <a:gs pos="0">
                <a:srgbClr val="FFFFFF">
                  <a:alpha val="20000"/>
                </a:srgbClr>
              </a:gs>
            </a:gsLst>
            <a:lin ang="5400000" scaled="0"/>
          </a:gradFill>
          <a:ln w="9525" cap="flat">
            <a:noFill/>
            <a:prstDash val="solid"/>
            <a:miter/>
          </a:ln>
        </p:spPr>
        <p:txBody>
          <a:bodyPr rtlCol="0" anchor="ctr">
            <a:noAutofit/>
          </a:bodyPr>
          <a:lstStyle/>
          <a:p>
            <a:pPr lvl="0" algn="l">
              <a:buClrTx/>
              <a:buSzTx/>
              <a:buFontTx/>
            </a:pPr>
            <a:endParaRPr lang="zh-CN" altLang="en-US" dirty="0">
              <a:sym typeface="+mn-ea"/>
            </a:endParaRPr>
          </a:p>
        </p:txBody>
      </p:sp>
      <p:sp>
        <p:nvSpPr>
          <p:cNvPr id="17" name="任意多边形: 形状 25"/>
          <p:cNvSpPr/>
          <p:nvPr userDrawn="1">
            <p:custDataLst>
              <p:tags r:id="rId5"/>
            </p:custDataLst>
          </p:nvPr>
        </p:nvSpPr>
        <p:spPr>
          <a:xfrm rot="5400000">
            <a:off x="2069465" y="3296920"/>
            <a:ext cx="4523740" cy="2207260"/>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rgbClr val="FFFFFF">
                  <a:alpha val="20000"/>
                </a:srgbClr>
              </a:gs>
              <a:gs pos="45000">
                <a:srgbClr val="FFFFFF">
                  <a:alpha val="70000"/>
                </a:srgbClr>
              </a:gs>
            </a:gsLst>
            <a:lin ang="5400000" scaled="0"/>
          </a:gradFill>
          <a:ln w="9525" cap="flat">
            <a:noFill/>
            <a:prstDash val="solid"/>
            <a:miter/>
          </a:ln>
        </p:spPr>
        <p:txBody>
          <a:bodyPr rtlCol="0" anchor="ctr">
            <a:noAutofit/>
          </a:bodyPr>
          <a:lstStyle/>
          <a:p>
            <a:pPr lvl="0" algn="l">
              <a:buClrTx/>
              <a:buSzTx/>
              <a:buFontTx/>
            </a:pPr>
            <a:endParaRPr lang="zh-CN" altLang="en-US">
              <a:sym typeface="+mn-ea"/>
            </a:endParaRPr>
          </a:p>
        </p:txBody>
      </p:sp>
      <p:sp>
        <p:nvSpPr>
          <p:cNvPr id="19" name="任意多边形: 形状 26"/>
          <p:cNvSpPr/>
          <p:nvPr userDrawn="1">
            <p:custDataLst>
              <p:tags r:id="rId6"/>
            </p:custDataLst>
          </p:nvPr>
        </p:nvSpPr>
        <p:spPr>
          <a:xfrm rot="5400000">
            <a:off x="-170815" y="3263900"/>
            <a:ext cx="4524375" cy="2272665"/>
          </a:xfrm>
          <a:custGeom>
            <a:avLst/>
            <a:gdLst>
              <a:gd name="connsiteX0" fmla="*/ 2590800 w 2590800"/>
              <a:gd name="connsiteY0" fmla="*/ 19050 h 1314450"/>
              <a:gd name="connsiteX1" fmla="*/ 1295400 w 2590800"/>
              <a:gd name="connsiteY1" fmla="*/ 1314450 h 1314450"/>
              <a:gd name="connsiteX2" fmla="*/ 0 w 2590800"/>
              <a:gd name="connsiteY2" fmla="*/ 19050 h 1314450"/>
              <a:gd name="connsiteX3" fmla="*/ 95 w 2590800"/>
              <a:gd name="connsiteY3" fmla="*/ 0 h 1314450"/>
              <a:gd name="connsiteX4" fmla="*/ 638461 w 2590800"/>
              <a:gd name="connsiteY4" fmla="*/ 0 h 1314450"/>
              <a:gd name="connsiteX5" fmla="*/ 638175 w 2590800"/>
              <a:gd name="connsiteY5" fmla="*/ 19050 h 1314450"/>
              <a:gd name="connsiteX6" fmla="*/ 1295400 w 2590800"/>
              <a:gd name="connsiteY6" fmla="*/ 676275 h 1314450"/>
              <a:gd name="connsiteX7" fmla="*/ 1952625 w 2590800"/>
              <a:gd name="connsiteY7" fmla="*/ 19050 h 1314450"/>
              <a:gd name="connsiteX8" fmla="*/ 1952339 w 2590800"/>
              <a:gd name="connsiteY8" fmla="*/ 0 h 1314450"/>
              <a:gd name="connsiteX9" fmla="*/ 2590705 w 2590800"/>
              <a:gd name="connsiteY9" fmla="*/ 0 h 1314450"/>
              <a:gd name="connsiteX10" fmla="*/ 2590800 w 2590800"/>
              <a:gd name="connsiteY10" fmla="*/ 190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800" h="1314450">
                <a:moveTo>
                  <a:pt x="2590800" y="19050"/>
                </a:moveTo>
                <a:cubicBezTo>
                  <a:pt x="2590800" y="734473"/>
                  <a:pt x="2010823" y="1314450"/>
                  <a:pt x="1295400" y="1314450"/>
                </a:cubicBezTo>
                <a:cubicBezTo>
                  <a:pt x="579977" y="1314450"/>
                  <a:pt x="0" y="734473"/>
                  <a:pt x="0" y="19050"/>
                </a:cubicBezTo>
                <a:cubicBezTo>
                  <a:pt x="0" y="12668"/>
                  <a:pt x="0" y="6382"/>
                  <a:pt x="95" y="0"/>
                </a:cubicBezTo>
                <a:lnTo>
                  <a:pt x="638461" y="0"/>
                </a:lnTo>
                <a:cubicBezTo>
                  <a:pt x="638270" y="6287"/>
                  <a:pt x="638175" y="12668"/>
                  <a:pt x="638175" y="19050"/>
                </a:cubicBezTo>
                <a:cubicBezTo>
                  <a:pt x="638175" y="382048"/>
                  <a:pt x="932402" y="676275"/>
                  <a:pt x="1295400" y="676275"/>
                </a:cubicBezTo>
                <a:cubicBezTo>
                  <a:pt x="1658398" y="676275"/>
                  <a:pt x="1952625" y="382048"/>
                  <a:pt x="1952625" y="19050"/>
                </a:cubicBezTo>
                <a:cubicBezTo>
                  <a:pt x="1952625" y="12668"/>
                  <a:pt x="1952530" y="6287"/>
                  <a:pt x="1952339" y="0"/>
                </a:cubicBezTo>
                <a:lnTo>
                  <a:pt x="2590705" y="0"/>
                </a:lnTo>
                <a:cubicBezTo>
                  <a:pt x="2590800" y="6382"/>
                  <a:pt x="2590800" y="12668"/>
                  <a:pt x="2590800" y="19050"/>
                </a:cubicBezTo>
                <a:close/>
              </a:path>
            </a:pathLst>
          </a:custGeom>
          <a:gradFill>
            <a:gsLst>
              <a:gs pos="100000">
                <a:srgbClr val="FFFFFF">
                  <a:alpha val="0"/>
                </a:srgbClr>
              </a:gs>
              <a:gs pos="0">
                <a:srgbClr val="FFFFFF">
                  <a:alpha val="20000"/>
                </a:srgbClr>
              </a:gs>
            </a:gsLst>
            <a:lin ang="5400000" scaled="0"/>
          </a:gradFill>
          <a:ln w="9525" cap="flat">
            <a:noFill/>
            <a:prstDash val="solid"/>
            <a:miter/>
          </a:ln>
        </p:spPr>
        <p:txBody>
          <a:bodyPr rtlCol="0" anchor="ctr">
            <a:noAutofit/>
          </a:bodyPr>
          <a:lstStyle/>
          <a:p>
            <a:pPr lvl="0" algn="l">
              <a:buClrTx/>
              <a:buSzTx/>
              <a:buFontTx/>
            </a:pPr>
            <a:endParaRPr lang="zh-CN" altLang="en-US" dirty="0">
              <a:sym typeface="+mn-ea"/>
            </a:endParaRPr>
          </a:p>
        </p:txBody>
      </p:sp>
      <p:sp>
        <p:nvSpPr>
          <p:cNvPr id="2" name="标题 1"/>
          <p:cNvSpPr>
            <a:spLocks noGrp="1"/>
          </p:cNvSpPr>
          <p:nvPr>
            <p:ph type="ctrTitle"/>
            <p:custDataLst>
              <p:tags r:id="rId7"/>
            </p:custDataLst>
          </p:nvPr>
        </p:nvSpPr>
        <p:spPr>
          <a:xfrm>
            <a:off x="5867400" y="1400175"/>
            <a:ext cx="5390550" cy="2055825"/>
          </a:xfrm>
        </p:spPr>
        <p:txBody>
          <a:bodyPr wrap="square" anchor="b">
            <a:normAutofit/>
          </a:bodyPr>
          <a:lstStyle>
            <a:lvl1pPr algn="r">
              <a:lnSpc>
                <a:spcPct val="100000"/>
              </a:lnSpc>
              <a:defRPr sz="6600">
                <a:solidFill>
                  <a:srgbClr val="FFFFFF"/>
                </a:solidFill>
              </a:defRPr>
            </a:lvl1pPr>
          </a:lstStyle>
          <a:p>
            <a:r>
              <a:rPr lang="zh-CN" altLang="en-US" dirty="0"/>
              <a:t>单击此处编辑母版标题样式</a:t>
            </a:r>
            <a:endParaRPr lang="zh-CN" altLang="en-US" dirty="0"/>
          </a:p>
        </p:txBody>
      </p:sp>
      <p:sp>
        <p:nvSpPr>
          <p:cNvPr id="3" name="副标题 2"/>
          <p:cNvSpPr>
            <a:spLocks noGrp="1"/>
          </p:cNvSpPr>
          <p:nvPr>
            <p:ph type="subTitle" idx="1" hasCustomPrompt="1"/>
            <p:custDataLst>
              <p:tags r:id="rId8"/>
            </p:custDataLst>
          </p:nvPr>
        </p:nvSpPr>
        <p:spPr>
          <a:xfrm>
            <a:off x="5867398" y="3600000"/>
            <a:ext cx="5390551" cy="848175"/>
          </a:xfrm>
        </p:spPr>
        <p:txBody>
          <a:bodyPr wrap="square">
            <a:normAutofit/>
          </a:bodyPr>
          <a:lstStyle>
            <a:lvl1pPr marL="0" indent="0" algn="r">
              <a:lnSpc>
                <a:spcPct val="100000"/>
              </a:lnSpc>
              <a:buNone/>
              <a:defRPr sz="4400" b="1">
                <a:solidFill>
                  <a:srgbClr val="FFFFF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endParaRPr lang="zh-CN" altLang="en-US" dirty="0"/>
          </a:p>
        </p:txBody>
      </p:sp>
      <p:sp>
        <p:nvSpPr>
          <p:cNvPr id="4" name="日期占位符 3"/>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fld>
            <a:endParaRPr lang="zh-CN" altLang="en-US"/>
          </a:p>
        </p:txBody>
      </p:sp>
      <p:sp>
        <p:nvSpPr>
          <p:cNvPr id="5" name="页脚占位符 4"/>
          <p:cNvSpPr>
            <a:spLocks noGrp="1"/>
          </p:cNvSpPr>
          <p:nvPr>
            <p:ph type="ftr" sz="quarter" idx="11"/>
            <p:custDataLst>
              <p:tags r:id="rId10"/>
            </p:custDataLst>
          </p:nvPr>
        </p:nvSpPr>
        <p:spPr/>
        <p:txBody>
          <a:bodyPr/>
          <a:lstStyle/>
          <a:p>
            <a:endParaRPr lang="zh-CN" altLang="en-US"/>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wrap="square">
            <a:normAutofit/>
          </a:bodyPr>
          <a:lstStyle/>
          <a:p>
            <a:fld id="{BE5F26B5-172A-4DC2-B0B7-181CFC56B87C}" type="slidenum">
              <a:rPr lang="zh-CN" altLang="en-US" smtClean="0"/>
            </a:fld>
            <a:endParaRPr lang="zh-CN" altLang="en-US"/>
          </a:p>
        </p:txBody>
      </p:sp>
      <p:sp>
        <p:nvSpPr>
          <p:cNvPr id="24" name="署名占位符 10"/>
          <p:cNvSpPr>
            <a:spLocks noGrp="1"/>
          </p:cNvSpPr>
          <p:nvPr>
            <p:ph type="body" sz="quarter" idx="17" hasCustomPrompt="1"/>
            <p:custDataLst>
              <p:tags r:id="rId12"/>
            </p:custDataLst>
          </p:nvPr>
        </p:nvSpPr>
        <p:spPr>
          <a:xfrm>
            <a:off x="8377949" y="4511300"/>
            <a:ext cx="2880000" cy="504000"/>
          </a:xfrm>
          <a:prstGeom prst="roundRect">
            <a:avLst>
              <a:gd name="adj" fmla="val 50000"/>
            </a:avLst>
          </a:prstGeom>
          <a:solidFill>
            <a:srgbClr val="FFFFFF"/>
          </a:solidFill>
        </p:spPr>
        <p:txBody>
          <a:bodyPr wrap="square" anchor="ctr">
            <a:normAutofit/>
          </a:bodyPr>
          <a:lstStyle>
            <a:lvl1pPr marL="0" indent="0" algn="ctr">
              <a:lnSpc>
                <a:spcPct val="100000"/>
              </a:lnSpc>
              <a:buNone/>
              <a:defRPr sz="1600" b="1">
                <a:solidFill>
                  <a:schemeClr val="accent1"/>
                </a:solidFill>
              </a:defRPr>
            </a:lvl1pPr>
          </a:lstStyle>
          <a:p>
            <a:pPr lvl="0"/>
            <a:r>
              <a:rPr lang="zh-CN" altLang="en-US" dirty="0"/>
              <a:t>署名</a:t>
            </a:r>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2" Type="http://schemas.openxmlformats.org/officeDocument/2006/relationships/theme" Target="../theme/theme1.xml"/><Relationship Id="rId21" Type="http://schemas.openxmlformats.org/officeDocument/2006/relationships/tags" Target="../tags/tag83.xml"/><Relationship Id="rId20" Type="http://schemas.openxmlformats.org/officeDocument/2006/relationships/tags" Target="../tags/tag82.xml"/><Relationship Id="rId2" Type="http://schemas.openxmlformats.org/officeDocument/2006/relationships/slideLayout" Target="../slideLayouts/slideLayout2.xml"/><Relationship Id="rId19" Type="http://schemas.openxmlformats.org/officeDocument/2006/relationships/tags" Target="../tags/tag81.xml"/><Relationship Id="rId18" Type="http://schemas.openxmlformats.org/officeDocument/2006/relationships/tags" Target="../tags/tag80.xml"/><Relationship Id="rId17" Type="http://schemas.openxmlformats.org/officeDocument/2006/relationships/tags" Target="../tags/tag79.xml"/><Relationship Id="rId16" Type="http://schemas.openxmlformats.org/officeDocument/2006/relationships/tags" Target="../tags/tag78.xml"/><Relationship Id="rId15" Type="http://schemas.openxmlformats.org/officeDocument/2006/relationships/tags" Target="../tags/tag77.xml"/><Relationship Id="rId14" Type="http://schemas.openxmlformats.org/officeDocument/2006/relationships/tags" Target="../tags/tag76.xml"/><Relationship Id="rId13" Type="http://schemas.openxmlformats.org/officeDocument/2006/relationships/tags" Target="../tags/tag75.xml"/><Relationship Id="rId12" Type="http://schemas.openxmlformats.org/officeDocument/2006/relationships/tags" Target="../tags/tag7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标题占位符 1"/>
          <p:cNvSpPr>
            <a:spLocks noGrp="1"/>
          </p:cNvSpPr>
          <p:nvPr>
            <p:ph type="title"/>
            <p:custDataLst>
              <p:tags r:id="rId12"/>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13"/>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14"/>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15"/>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6"/>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12" name="任意多边形: 形状 13"/>
          <p:cNvSpPr/>
          <p:nvPr userDrawn="1">
            <p:custDataLst>
              <p:tags r:id="rId17"/>
            </p:custDataLst>
          </p:nvPr>
        </p:nvSpPr>
        <p:spPr>
          <a:xfrm flipH="1">
            <a:off x="9984105" y="339090"/>
            <a:ext cx="1290320" cy="641350"/>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chemeClr val="accent2">
                  <a:alpha val="8000"/>
                </a:schemeClr>
              </a:gs>
              <a:gs pos="45000">
                <a:schemeClr val="accent2">
                  <a:alpha val="13000"/>
                </a:schemeClr>
              </a:gs>
            </a:gsLst>
            <a:lin ang="5400000" scaled="0"/>
          </a:gradFill>
          <a:ln w="9525" cap="flat">
            <a:noFill/>
            <a:prstDash val="solid"/>
            <a:miter/>
          </a:ln>
        </p:spPr>
        <p:txBody>
          <a:bodyPr rtlCol="0" anchor="ctr"/>
          <a:lstStyle/>
          <a:p>
            <a:endParaRPr lang="zh-CN" altLang="en-US"/>
          </a:p>
        </p:txBody>
      </p:sp>
      <p:sp>
        <p:nvSpPr>
          <p:cNvPr id="17" name="任意多边形: 形状 14"/>
          <p:cNvSpPr/>
          <p:nvPr userDrawn="1">
            <p:custDataLst>
              <p:tags r:id="rId18"/>
            </p:custDataLst>
          </p:nvPr>
        </p:nvSpPr>
        <p:spPr>
          <a:xfrm flipH="1">
            <a:off x="9984105" y="980440"/>
            <a:ext cx="1289685" cy="659765"/>
          </a:xfrm>
          <a:custGeom>
            <a:avLst/>
            <a:gdLst>
              <a:gd name="connsiteX0" fmla="*/ 2590800 w 2590800"/>
              <a:gd name="connsiteY0" fmla="*/ 19050 h 1314450"/>
              <a:gd name="connsiteX1" fmla="*/ 1295400 w 2590800"/>
              <a:gd name="connsiteY1" fmla="*/ 1314450 h 1314450"/>
              <a:gd name="connsiteX2" fmla="*/ 0 w 2590800"/>
              <a:gd name="connsiteY2" fmla="*/ 19050 h 1314450"/>
              <a:gd name="connsiteX3" fmla="*/ 95 w 2590800"/>
              <a:gd name="connsiteY3" fmla="*/ 0 h 1314450"/>
              <a:gd name="connsiteX4" fmla="*/ 638461 w 2590800"/>
              <a:gd name="connsiteY4" fmla="*/ 0 h 1314450"/>
              <a:gd name="connsiteX5" fmla="*/ 638175 w 2590800"/>
              <a:gd name="connsiteY5" fmla="*/ 19050 h 1314450"/>
              <a:gd name="connsiteX6" fmla="*/ 1295400 w 2590800"/>
              <a:gd name="connsiteY6" fmla="*/ 676275 h 1314450"/>
              <a:gd name="connsiteX7" fmla="*/ 1952625 w 2590800"/>
              <a:gd name="connsiteY7" fmla="*/ 19050 h 1314450"/>
              <a:gd name="connsiteX8" fmla="*/ 1952339 w 2590800"/>
              <a:gd name="connsiteY8" fmla="*/ 0 h 1314450"/>
              <a:gd name="connsiteX9" fmla="*/ 2590705 w 2590800"/>
              <a:gd name="connsiteY9" fmla="*/ 0 h 1314450"/>
              <a:gd name="connsiteX10" fmla="*/ 2590800 w 2590800"/>
              <a:gd name="connsiteY10" fmla="*/ 190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800" h="1314450">
                <a:moveTo>
                  <a:pt x="2590800" y="19050"/>
                </a:moveTo>
                <a:cubicBezTo>
                  <a:pt x="2590800" y="734473"/>
                  <a:pt x="2010823" y="1314450"/>
                  <a:pt x="1295400" y="1314450"/>
                </a:cubicBezTo>
                <a:cubicBezTo>
                  <a:pt x="579977" y="1314450"/>
                  <a:pt x="0" y="734473"/>
                  <a:pt x="0" y="19050"/>
                </a:cubicBezTo>
                <a:cubicBezTo>
                  <a:pt x="0" y="12668"/>
                  <a:pt x="0" y="6382"/>
                  <a:pt x="95" y="0"/>
                </a:cubicBezTo>
                <a:lnTo>
                  <a:pt x="638461" y="0"/>
                </a:lnTo>
                <a:cubicBezTo>
                  <a:pt x="638270" y="6287"/>
                  <a:pt x="638175" y="12668"/>
                  <a:pt x="638175" y="19050"/>
                </a:cubicBezTo>
                <a:cubicBezTo>
                  <a:pt x="638175" y="382048"/>
                  <a:pt x="932402" y="676275"/>
                  <a:pt x="1295400" y="676275"/>
                </a:cubicBezTo>
                <a:cubicBezTo>
                  <a:pt x="1658398" y="676275"/>
                  <a:pt x="1952625" y="382048"/>
                  <a:pt x="1952625" y="19050"/>
                </a:cubicBezTo>
                <a:cubicBezTo>
                  <a:pt x="1952625" y="12668"/>
                  <a:pt x="1952530" y="6287"/>
                  <a:pt x="1952339" y="0"/>
                </a:cubicBezTo>
                <a:lnTo>
                  <a:pt x="2590705" y="0"/>
                </a:lnTo>
                <a:cubicBezTo>
                  <a:pt x="2590800" y="6382"/>
                  <a:pt x="2590800" y="12668"/>
                  <a:pt x="2590800" y="19050"/>
                </a:cubicBezTo>
                <a:close/>
              </a:path>
            </a:pathLst>
          </a:custGeom>
          <a:gradFill>
            <a:gsLst>
              <a:gs pos="100000">
                <a:schemeClr val="accent2">
                  <a:alpha val="0"/>
                </a:schemeClr>
              </a:gs>
              <a:gs pos="0">
                <a:schemeClr val="accent2">
                  <a:alpha val="8000"/>
                </a:schemeClr>
              </a:gs>
            </a:gsLst>
            <a:lin ang="5400000" scaled="0"/>
          </a:gradFill>
          <a:ln w="9525" cap="flat">
            <a:noFill/>
            <a:prstDash val="solid"/>
            <a:miter/>
          </a:ln>
        </p:spPr>
        <p:txBody>
          <a:bodyPr rtlCol="0" anchor="ctr"/>
          <a:lstStyle/>
          <a:p>
            <a:endParaRPr lang="zh-CN" altLang="en-US" dirty="0"/>
          </a:p>
        </p:txBody>
      </p:sp>
      <p:sp>
        <p:nvSpPr>
          <p:cNvPr id="18" name="任意多边形: 形状 12"/>
          <p:cNvSpPr/>
          <p:nvPr userDrawn="1">
            <p:custDataLst>
              <p:tags r:id="rId19"/>
            </p:custDataLst>
          </p:nvPr>
        </p:nvSpPr>
        <p:spPr>
          <a:xfrm rot="10800000" flipH="1">
            <a:off x="10541635" y="996950"/>
            <a:ext cx="1290320" cy="641350"/>
          </a:xfrm>
          <a:custGeom>
            <a:avLst/>
            <a:gdLst>
              <a:gd name="connsiteX0" fmla="*/ 2590610 w 2590609"/>
              <a:gd name="connsiteY0" fmla="*/ 1276350 h 1276350"/>
              <a:gd name="connsiteX1" fmla="*/ 1952244 w 2590609"/>
              <a:gd name="connsiteY1" fmla="*/ 1276350 h 1276350"/>
              <a:gd name="connsiteX2" fmla="*/ 1295305 w 2590609"/>
              <a:gd name="connsiteY2" fmla="*/ 638175 h 1276350"/>
              <a:gd name="connsiteX3" fmla="*/ 638365 w 2590609"/>
              <a:gd name="connsiteY3" fmla="*/ 1276350 h 1276350"/>
              <a:gd name="connsiteX4" fmla="*/ 0 w 2590609"/>
              <a:gd name="connsiteY4" fmla="*/ 1276350 h 1276350"/>
              <a:gd name="connsiteX5" fmla="*/ 1295305 w 2590609"/>
              <a:gd name="connsiteY5" fmla="*/ 0 h 1276350"/>
              <a:gd name="connsiteX6" fmla="*/ 2590610 w 2590609"/>
              <a:gd name="connsiteY6" fmla="*/ 1276350 h 1276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90609" h="1276350">
                <a:moveTo>
                  <a:pt x="2590610" y="1276350"/>
                </a:moveTo>
                <a:lnTo>
                  <a:pt x="1952244" y="1276350"/>
                </a:lnTo>
                <a:cubicBezTo>
                  <a:pt x="1942148" y="922115"/>
                  <a:pt x="1651921" y="638175"/>
                  <a:pt x="1295305" y="638175"/>
                </a:cubicBezTo>
                <a:cubicBezTo>
                  <a:pt x="938689" y="638175"/>
                  <a:pt x="648462" y="922115"/>
                  <a:pt x="638365" y="1276350"/>
                </a:cubicBezTo>
                <a:lnTo>
                  <a:pt x="0" y="1276350"/>
                </a:lnTo>
                <a:cubicBezTo>
                  <a:pt x="10192" y="569690"/>
                  <a:pt x="586264" y="0"/>
                  <a:pt x="1295305" y="0"/>
                </a:cubicBezTo>
                <a:cubicBezTo>
                  <a:pt x="2004346" y="0"/>
                  <a:pt x="2580418" y="569690"/>
                  <a:pt x="2590610" y="1276350"/>
                </a:cubicBezTo>
                <a:close/>
              </a:path>
            </a:pathLst>
          </a:custGeom>
          <a:gradFill>
            <a:gsLst>
              <a:gs pos="100000">
                <a:schemeClr val="accent2">
                  <a:alpha val="8000"/>
                </a:schemeClr>
              </a:gs>
              <a:gs pos="45000">
                <a:schemeClr val="accent2">
                  <a:alpha val="13000"/>
                </a:schemeClr>
              </a:gs>
            </a:gsLst>
            <a:lin ang="5400000" scaled="0"/>
          </a:gradFill>
          <a:ln w="9525" cap="flat">
            <a:noFill/>
            <a:prstDash val="solid"/>
            <a:miter/>
          </a:ln>
        </p:spPr>
        <p:txBody>
          <a:bodyPr rtlCol="0" anchor="ctr">
            <a:noAutofit/>
          </a:bodyPr>
          <a:lstStyle/>
          <a:p>
            <a:pPr lvl="0" algn="l">
              <a:buClrTx/>
              <a:buSzTx/>
              <a:buFontTx/>
            </a:pPr>
            <a:endParaRPr lang="zh-CN" altLang="en-US">
              <a:sym typeface="+mn-ea"/>
            </a:endParaRPr>
          </a:p>
        </p:txBody>
      </p:sp>
      <p:sp>
        <p:nvSpPr>
          <p:cNvPr id="19" name="任意多边形: 形状 13"/>
          <p:cNvSpPr/>
          <p:nvPr userDrawn="1">
            <p:custDataLst>
              <p:tags r:id="rId20"/>
            </p:custDataLst>
          </p:nvPr>
        </p:nvSpPr>
        <p:spPr>
          <a:xfrm rot="10800000" flipH="1">
            <a:off x="10541635" y="336550"/>
            <a:ext cx="1289685" cy="659765"/>
          </a:xfrm>
          <a:custGeom>
            <a:avLst/>
            <a:gdLst>
              <a:gd name="connsiteX0" fmla="*/ 2590800 w 2590800"/>
              <a:gd name="connsiteY0" fmla="*/ 19050 h 1314450"/>
              <a:gd name="connsiteX1" fmla="*/ 1295400 w 2590800"/>
              <a:gd name="connsiteY1" fmla="*/ 1314450 h 1314450"/>
              <a:gd name="connsiteX2" fmla="*/ 0 w 2590800"/>
              <a:gd name="connsiteY2" fmla="*/ 19050 h 1314450"/>
              <a:gd name="connsiteX3" fmla="*/ 95 w 2590800"/>
              <a:gd name="connsiteY3" fmla="*/ 0 h 1314450"/>
              <a:gd name="connsiteX4" fmla="*/ 638461 w 2590800"/>
              <a:gd name="connsiteY4" fmla="*/ 0 h 1314450"/>
              <a:gd name="connsiteX5" fmla="*/ 638175 w 2590800"/>
              <a:gd name="connsiteY5" fmla="*/ 19050 h 1314450"/>
              <a:gd name="connsiteX6" fmla="*/ 1295400 w 2590800"/>
              <a:gd name="connsiteY6" fmla="*/ 676275 h 1314450"/>
              <a:gd name="connsiteX7" fmla="*/ 1952625 w 2590800"/>
              <a:gd name="connsiteY7" fmla="*/ 19050 h 1314450"/>
              <a:gd name="connsiteX8" fmla="*/ 1952339 w 2590800"/>
              <a:gd name="connsiteY8" fmla="*/ 0 h 1314450"/>
              <a:gd name="connsiteX9" fmla="*/ 2590705 w 2590800"/>
              <a:gd name="connsiteY9" fmla="*/ 0 h 1314450"/>
              <a:gd name="connsiteX10" fmla="*/ 2590800 w 2590800"/>
              <a:gd name="connsiteY10" fmla="*/ 19050 h 1314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590800" h="1314450">
                <a:moveTo>
                  <a:pt x="2590800" y="19050"/>
                </a:moveTo>
                <a:cubicBezTo>
                  <a:pt x="2590800" y="734473"/>
                  <a:pt x="2010823" y="1314450"/>
                  <a:pt x="1295400" y="1314450"/>
                </a:cubicBezTo>
                <a:cubicBezTo>
                  <a:pt x="579977" y="1314450"/>
                  <a:pt x="0" y="734473"/>
                  <a:pt x="0" y="19050"/>
                </a:cubicBezTo>
                <a:cubicBezTo>
                  <a:pt x="0" y="12668"/>
                  <a:pt x="0" y="6382"/>
                  <a:pt x="95" y="0"/>
                </a:cubicBezTo>
                <a:lnTo>
                  <a:pt x="638461" y="0"/>
                </a:lnTo>
                <a:cubicBezTo>
                  <a:pt x="638270" y="6287"/>
                  <a:pt x="638175" y="12668"/>
                  <a:pt x="638175" y="19050"/>
                </a:cubicBezTo>
                <a:cubicBezTo>
                  <a:pt x="638175" y="382048"/>
                  <a:pt x="932402" y="676275"/>
                  <a:pt x="1295400" y="676275"/>
                </a:cubicBezTo>
                <a:cubicBezTo>
                  <a:pt x="1658398" y="676275"/>
                  <a:pt x="1952625" y="382048"/>
                  <a:pt x="1952625" y="19050"/>
                </a:cubicBezTo>
                <a:cubicBezTo>
                  <a:pt x="1952625" y="12668"/>
                  <a:pt x="1952530" y="6287"/>
                  <a:pt x="1952339" y="0"/>
                </a:cubicBezTo>
                <a:lnTo>
                  <a:pt x="2590705" y="0"/>
                </a:lnTo>
                <a:cubicBezTo>
                  <a:pt x="2590800" y="6382"/>
                  <a:pt x="2590800" y="12668"/>
                  <a:pt x="2590800" y="19050"/>
                </a:cubicBezTo>
                <a:close/>
              </a:path>
            </a:pathLst>
          </a:custGeom>
          <a:gradFill>
            <a:gsLst>
              <a:gs pos="100000">
                <a:schemeClr val="accent2">
                  <a:alpha val="0"/>
                </a:schemeClr>
              </a:gs>
              <a:gs pos="0">
                <a:schemeClr val="accent2">
                  <a:alpha val="8000"/>
                </a:schemeClr>
              </a:gs>
            </a:gsLst>
            <a:lin ang="5400000" scaled="0"/>
          </a:gradFill>
          <a:ln w="9525" cap="flat">
            <a:noFill/>
            <a:prstDash val="solid"/>
            <a:miter/>
          </a:ln>
        </p:spPr>
        <p:txBody>
          <a:bodyPr rtlCol="0" anchor="ctr">
            <a:noAutofit/>
          </a:bodyPr>
          <a:lstStyle/>
          <a:p>
            <a:pPr lvl="0" algn="l">
              <a:buClrTx/>
              <a:buSzTx/>
              <a:buFontTx/>
            </a:pPr>
            <a:endParaRPr lang="zh-CN" altLang="en-US" dirty="0">
              <a:sym typeface="+mn-ea"/>
            </a:endParaRPr>
          </a:p>
        </p:txBody>
      </p:sp>
      <p:sp>
        <p:nvSpPr>
          <p:cNvPr id="8" name="KSO_TEMPLATE" hidden="1"/>
          <p:cNvSpPr/>
          <p:nvPr userDrawn="1">
            <p:custDataLst>
              <p:tags r:id="rId2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9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9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9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9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9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9" Type="http://schemas.openxmlformats.org/officeDocument/2006/relationships/tags" Target="../tags/tag92.xml"/><Relationship Id="rId8" Type="http://schemas.openxmlformats.org/officeDocument/2006/relationships/tags" Target="../tags/tag91.xml"/><Relationship Id="rId7" Type="http://schemas.openxmlformats.org/officeDocument/2006/relationships/tags" Target="../tags/tag90.xml"/><Relationship Id="rId6" Type="http://schemas.openxmlformats.org/officeDocument/2006/relationships/tags" Target="../tags/tag89.xml"/><Relationship Id="rId5" Type="http://schemas.openxmlformats.org/officeDocument/2006/relationships/tags" Target="../tags/tag88.xml"/><Relationship Id="rId41" Type="http://schemas.openxmlformats.org/officeDocument/2006/relationships/slideLayout" Target="../slideLayouts/slideLayout7.xml"/><Relationship Id="rId40" Type="http://schemas.openxmlformats.org/officeDocument/2006/relationships/tags" Target="../tags/tag113.xml"/><Relationship Id="rId4" Type="http://schemas.openxmlformats.org/officeDocument/2006/relationships/tags" Target="../tags/tag87.xml"/><Relationship Id="rId39" Type="http://schemas.openxmlformats.org/officeDocument/2006/relationships/image" Target="../media/image12.svg"/><Relationship Id="rId38" Type="http://schemas.openxmlformats.org/officeDocument/2006/relationships/image" Target="../media/image11.png"/><Relationship Id="rId37" Type="http://schemas.openxmlformats.org/officeDocument/2006/relationships/tags" Target="../tags/tag112.xml"/><Relationship Id="rId36" Type="http://schemas.openxmlformats.org/officeDocument/2006/relationships/image" Target="../media/image10.svg"/><Relationship Id="rId35" Type="http://schemas.openxmlformats.org/officeDocument/2006/relationships/image" Target="../media/image9.png"/><Relationship Id="rId34" Type="http://schemas.openxmlformats.org/officeDocument/2006/relationships/tags" Target="../tags/tag111.xml"/><Relationship Id="rId33" Type="http://schemas.openxmlformats.org/officeDocument/2006/relationships/image" Target="../media/image8.svg"/><Relationship Id="rId32" Type="http://schemas.openxmlformats.org/officeDocument/2006/relationships/image" Target="../media/image7.png"/><Relationship Id="rId31" Type="http://schemas.openxmlformats.org/officeDocument/2006/relationships/tags" Target="../tags/tag110.xml"/><Relationship Id="rId30" Type="http://schemas.openxmlformats.org/officeDocument/2006/relationships/image" Target="../media/image6.svg"/><Relationship Id="rId3" Type="http://schemas.openxmlformats.org/officeDocument/2006/relationships/tags" Target="../tags/tag86.xml"/><Relationship Id="rId29" Type="http://schemas.openxmlformats.org/officeDocument/2006/relationships/image" Target="../media/image5.png"/><Relationship Id="rId28" Type="http://schemas.openxmlformats.org/officeDocument/2006/relationships/tags" Target="../tags/tag109.xml"/><Relationship Id="rId27" Type="http://schemas.openxmlformats.org/officeDocument/2006/relationships/image" Target="../media/image4.svg"/><Relationship Id="rId26" Type="http://schemas.openxmlformats.org/officeDocument/2006/relationships/image" Target="../media/image3.png"/><Relationship Id="rId25" Type="http://schemas.openxmlformats.org/officeDocument/2006/relationships/tags" Target="../tags/tag108.xml"/><Relationship Id="rId24" Type="http://schemas.openxmlformats.org/officeDocument/2006/relationships/tags" Target="../tags/tag107.xml"/><Relationship Id="rId23" Type="http://schemas.openxmlformats.org/officeDocument/2006/relationships/tags" Target="../tags/tag106.xml"/><Relationship Id="rId22" Type="http://schemas.openxmlformats.org/officeDocument/2006/relationships/tags" Target="../tags/tag105.xml"/><Relationship Id="rId21" Type="http://schemas.openxmlformats.org/officeDocument/2006/relationships/tags" Target="../tags/tag104.xml"/><Relationship Id="rId20" Type="http://schemas.openxmlformats.org/officeDocument/2006/relationships/tags" Target="../tags/tag103.xml"/><Relationship Id="rId2" Type="http://schemas.openxmlformats.org/officeDocument/2006/relationships/tags" Target="../tags/tag85.xml"/><Relationship Id="rId19" Type="http://schemas.openxmlformats.org/officeDocument/2006/relationships/tags" Target="../tags/tag102.xml"/><Relationship Id="rId18" Type="http://schemas.openxmlformats.org/officeDocument/2006/relationships/tags" Target="../tags/tag101.xml"/><Relationship Id="rId17" Type="http://schemas.openxmlformats.org/officeDocument/2006/relationships/tags" Target="../tags/tag100.xml"/><Relationship Id="rId16" Type="http://schemas.openxmlformats.org/officeDocument/2006/relationships/tags" Target="../tags/tag99.xml"/><Relationship Id="rId15" Type="http://schemas.openxmlformats.org/officeDocument/2006/relationships/tags" Target="../tags/tag98.xml"/><Relationship Id="rId14" Type="http://schemas.openxmlformats.org/officeDocument/2006/relationships/tags" Target="../tags/tag97.xml"/><Relationship Id="rId13" Type="http://schemas.openxmlformats.org/officeDocument/2006/relationships/tags" Target="../tags/tag96.xml"/><Relationship Id="rId12" Type="http://schemas.openxmlformats.org/officeDocument/2006/relationships/tags" Target="../tags/tag95.xml"/><Relationship Id="rId11" Type="http://schemas.openxmlformats.org/officeDocument/2006/relationships/tags" Target="../tags/tag94.xml"/><Relationship Id="rId10" Type="http://schemas.openxmlformats.org/officeDocument/2006/relationships/tags" Target="../tags/tag93.xml"/><Relationship Id="rId1" Type="http://schemas.openxmlformats.org/officeDocument/2006/relationships/tags" Target="../tags/tag84.xml"/></Relationships>
</file>

<file path=ppt/slides/_rels/slide3.xml.rels><?xml version="1.0" encoding="UTF-8" standalone="yes"?>
<Relationships xmlns="http://schemas.openxmlformats.org/package/2006/relationships"><Relationship Id="rId9" Type="http://schemas.openxmlformats.org/officeDocument/2006/relationships/tags" Target="../tags/tag122.xml"/><Relationship Id="rId8" Type="http://schemas.openxmlformats.org/officeDocument/2006/relationships/tags" Target="../tags/tag121.xml"/><Relationship Id="rId7" Type="http://schemas.openxmlformats.org/officeDocument/2006/relationships/tags" Target="../tags/tag120.xml"/><Relationship Id="rId6" Type="http://schemas.openxmlformats.org/officeDocument/2006/relationships/tags" Target="../tags/tag119.xml"/><Relationship Id="rId5" Type="http://schemas.openxmlformats.org/officeDocument/2006/relationships/tags" Target="../tags/tag118.xml"/><Relationship Id="rId4" Type="http://schemas.openxmlformats.org/officeDocument/2006/relationships/tags" Target="../tags/tag117.xml"/><Relationship Id="rId3" Type="http://schemas.openxmlformats.org/officeDocument/2006/relationships/tags" Target="../tags/tag116.xml"/><Relationship Id="rId2" Type="http://schemas.openxmlformats.org/officeDocument/2006/relationships/tags" Target="../tags/tag115.xml"/><Relationship Id="rId12" Type="http://schemas.openxmlformats.org/officeDocument/2006/relationships/slideLayout" Target="../slideLayouts/slideLayout7.xml"/><Relationship Id="rId11" Type="http://schemas.openxmlformats.org/officeDocument/2006/relationships/tags" Target="../tags/tag124.xml"/><Relationship Id="rId10" Type="http://schemas.openxmlformats.org/officeDocument/2006/relationships/tags" Target="../tags/tag123.xml"/><Relationship Id="rId1" Type="http://schemas.openxmlformats.org/officeDocument/2006/relationships/tags" Target="../tags/tag114.xml"/></Relationships>
</file>

<file path=ppt/slides/_rels/slide4.xml.rels><?xml version="1.0" encoding="UTF-8" standalone="yes"?>
<Relationships xmlns="http://schemas.openxmlformats.org/package/2006/relationships"><Relationship Id="rId9" Type="http://schemas.openxmlformats.org/officeDocument/2006/relationships/tags" Target="../tags/tag133.xml"/><Relationship Id="rId8" Type="http://schemas.openxmlformats.org/officeDocument/2006/relationships/tags" Target="../tags/tag132.xml"/><Relationship Id="rId7" Type="http://schemas.openxmlformats.org/officeDocument/2006/relationships/tags" Target="../tags/tag131.xml"/><Relationship Id="rId6" Type="http://schemas.openxmlformats.org/officeDocument/2006/relationships/tags" Target="../tags/tag130.xml"/><Relationship Id="rId5" Type="http://schemas.openxmlformats.org/officeDocument/2006/relationships/tags" Target="../tags/tag129.xml"/><Relationship Id="rId4" Type="http://schemas.openxmlformats.org/officeDocument/2006/relationships/tags" Target="../tags/tag128.xml"/><Relationship Id="rId3" Type="http://schemas.openxmlformats.org/officeDocument/2006/relationships/tags" Target="../tags/tag127.xml"/><Relationship Id="rId2" Type="http://schemas.openxmlformats.org/officeDocument/2006/relationships/tags" Target="../tags/tag126.xml"/><Relationship Id="rId19" Type="http://schemas.openxmlformats.org/officeDocument/2006/relationships/slideLayout" Target="../slideLayouts/slideLayout7.xml"/><Relationship Id="rId18" Type="http://schemas.openxmlformats.org/officeDocument/2006/relationships/tags" Target="../tags/tag140.xml"/><Relationship Id="rId17" Type="http://schemas.microsoft.com/office/2007/relationships/hdphoto" Target="../media/image14.wdp"/><Relationship Id="rId16" Type="http://schemas.openxmlformats.org/officeDocument/2006/relationships/image" Target="../media/image13.png"/><Relationship Id="rId15" Type="http://schemas.openxmlformats.org/officeDocument/2006/relationships/tags" Target="../tags/tag139.xml"/><Relationship Id="rId14" Type="http://schemas.openxmlformats.org/officeDocument/2006/relationships/tags" Target="../tags/tag138.xml"/><Relationship Id="rId13" Type="http://schemas.openxmlformats.org/officeDocument/2006/relationships/tags" Target="../tags/tag137.xml"/><Relationship Id="rId12" Type="http://schemas.openxmlformats.org/officeDocument/2006/relationships/tags" Target="../tags/tag136.xml"/><Relationship Id="rId11" Type="http://schemas.openxmlformats.org/officeDocument/2006/relationships/tags" Target="../tags/tag135.xml"/><Relationship Id="rId10" Type="http://schemas.openxmlformats.org/officeDocument/2006/relationships/tags" Target="../tags/tag134.xml"/><Relationship Id="rId1" Type="http://schemas.openxmlformats.org/officeDocument/2006/relationships/tags" Target="../tags/tag125.xml"/></Relationships>
</file>

<file path=ppt/slides/_rels/slide5.xml.rels><?xml version="1.0" encoding="UTF-8" standalone="yes"?>
<Relationships xmlns="http://schemas.openxmlformats.org/package/2006/relationships"><Relationship Id="rId9" Type="http://schemas.openxmlformats.org/officeDocument/2006/relationships/tags" Target="../tags/tag149.xml"/><Relationship Id="rId8" Type="http://schemas.openxmlformats.org/officeDocument/2006/relationships/tags" Target="../tags/tag148.xml"/><Relationship Id="rId7" Type="http://schemas.openxmlformats.org/officeDocument/2006/relationships/tags" Target="../tags/tag147.xml"/><Relationship Id="rId6" Type="http://schemas.openxmlformats.org/officeDocument/2006/relationships/tags" Target="../tags/tag146.xml"/><Relationship Id="rId5" Type="http://schemas.openxmlformats.org/officeDocument/2006/relationships/tags" Target="../tags/tag145.xml"/><Relationship Id="rId4" Type="http://schemas.openxmlformats.org/officeDocument/2006/relationships/tags" Target="../tags/tag144.xml"/><Relationship Id="rId33" Type="http://schemas.openxmlformats.org/officeDocument/2006/relationships/notesSlide" Target="../notesSlides/notesSlide2.xml"/><Relationship Id="rId32" Type="http://schemas.openxmlformats.org/officeDocument/2006/relationships/slideLayout" Target="../slideLayouts/slideLayout7.xml"/><Relationship Id="rId31" Type="http://schemas.openxmlformats.org/officeDocument/2006/relationships/tags" Target="../tags/tag163.xml"/><Relationship Id="rId30" Type="http://schemas.openxmlformats.org/officeDocument/2006/relationships/image" Target="../media/image22.svg"/><Relationship Id="rId3" Type="http://schemas.openxmlformats.org/officeDocument/2006/relationships/tags" Target="../tags/tag143.xml"/><Relationship Id="rId29" Type="http://schemas.openxmlformats.org/officeDocument/2006/relationships/image" Target="../media/image21.png"/><Relationship Id="rId28" Type="http://schemas.openxmlformats.org/officeDocument/2006/relationships/tags" Target="../tags/tag162.xml"/><Relationship Id="rId27" Type="http://schemas.openxmlformats.org/officeDocument/2006/relationships/image" Target="../media/image20.svg"/><Relationship Id="rId26" Type="http://schemas.openxmlformats.org/officeDocument/2006/relationships/image" Target="../media/image19.png"/><Relationship Id="rId25" Type="http://schemas.openxmlformats.org/officeDocument/2006/relationships/tags" Target="../tags/tag161.xml"/><Relationship Id="rId24" Type="http://schemas.openxmlformats.org/officeDocument/2006/relationships/image" Target="../media/image18.svg"/><Relationship Id="rId23" Type="http://schemas.openxmlformats.org/officeDocument/2006/relationships/image" Target="../media/image17.png"/><Relationship Id="rId22" Type="http://schemas.openxmlformats.org/officeDocument/2006/relationships/tags" Target="../tags/tag160.xml"/><Relationship Id="rId21" Type="http://schemas.openxmlformats.org/officeDocument/2006/relationships/tags" Target="../tags/tag159.xml"/><Relationship Id="rId20" Type="http://schemas.openxmlformats.org/officeDocument/2006/relationships/image" Target="../media/image16.svg"/><Relationship Id="rId2" Type="http://schemas.openxmlformats.org/officeDocument/2006/relationships/tags" Target="../tags/tag142.xml"/><Relationship Id="rId19" Type="http://schemas.openxmlformats.org/officeDocument/2006/relationships/image" Target="../media/image15.png"/><Relationship Id="rId18" Type="http://schemas.openxmlformats.org/officeDocument/2006/relationships/tags" Target="../tags/tag158.xml"/><Relationship Id="rId17" Type="http://schemas.openxmlformats.org/officeDocument/2006/relationships/tags" Target="../tags/tag157.xml"/><Relationship Id="rId16" Type="http://schemas.openxmlformats.org/officeDocument/2006/relationships/tags" Target="../tags/tag156.xml"/><Relationship Id="rId15" Type="http://schemas.openxmlformats.org/officeDocument/2006/relationships/tags" Target="../tags/tag155.xml"/><Relationship Id="rId14" Type="http://schemas.openxmlformats.org/officeDocument/2006/relationships/tags" Target="../tags/tag154.xml"/><Relationship Id="rId13" Type="http://schemas.openxmlformats.org/officeDocument/2006/relationships/tags" Target="../tags/tag153.xml"/><Relationship Id="rId12" Type="http://schemas.openxmlformats.org/officeDocument/2006/relationships/tags" Target="../tags/tag152.xml"/><Relationship Id="rId11" Type="http://schemas.openxmlformats.org/officeDocument/2006/relationships/tags" Target="../tags/tag151.xml"/><Relationship Id="rId10" Type="http://schemas.openxmlformats.org/officeDocument/2006/relationships/tags" Target="../tags/tag150.xml"/><Relationship Id="rId1" Type="http://schemas.openxmlformats.org/officeDocument/2006/relationships/tags" Target="../tags/tag141.xml"/></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xml"/><Relationship Id="rId4" Type="http://schemas.openxmlformats.org/officeDocument/2006/relationships/tags" Target="../tags/tag166.xml"/><Relationship Id="rId3" Type="http://schemas.openxmlformats.org/officeDocument/2006/relationships/image" Target="../media/image23.png"/><Relationship Id="rId2" Type="http://schemas.openxmlformats.org/officeDocument/2006/relationships/tags" Target="../tags/tag165.xml"/><Relationship Id="rId1" Type="http://schemas.openxmlformats.org/officeDocument/2006/relationships/tags" Target="../tags/tag164.xml"/></Relationships>
</file>

<file path=ppt/slides/_rels/slide7.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tags" Target="../tags/tag168.xml"/><Relationship Id="rId2" Type="http://schemas.openxmlformats.org/officeDocument/2006/relationships/tags" Target="../tags/tag167.xml"/><Relationship Id="rId1" Type="http://schemas.openxmlformats.org/officeDocument/2006/relationships/image" Target="../media/image24.png"/></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tags" Target="../tags/tag170.xml"/><Relationship Id="rId2" Type="http://schemas.openxmlformats.org/officeDocument/2006/relationships/tags" Target="../tags/tag169.xml"/><Relationship Id="rId1" Type="http://schemas.openxmlformats.org/officeDocument/2006/relationships/image" Target="../media/image25.jpeg"/></Relationships>
</file>

<file path=ppt/slides/_rels/slide9.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tags" Target="../tags/tag172.xml"/><Relationship Id="rId2" Type="http://schemas.openxmlformats.org/officeDocument/2006/relationships/tags" Target="../tags/tag171.xml"/><Relationship Id="rId1" Type="http://schemas.openxmlformats.org/officeDocument/2006/relationships/image" Target="../media/image26.wdp"/></Relationships>
</file>

<file path=ppt/slides/_rels/slide10.xml.rels><?xml version="1.0" encoding="UTF-8" standalone="yes"?>
<Relationships xmlns="http://schemas.openxmlformats.org/package/2006/relationships"><Relationship Id="rId9" Type="http://schemas.openxmlformats.org/officeDocument/2006/relationships/tags" Target="../tags/tag180.xml"/><Relationship Id="rId8" Type="http://schemas.openxmlformats.org/officeDocument/2006/relationships/tags" Target="../tags/tag179.xml"/><Relationship Id="rId7" Type="http://schemas.openxmlformats.org/officeDocument/2006/relationships/tags" Target="../tags/tag178.xml"/><Relationship Id="rId6" Type="http://schemas.openxmlformats.org/officeDocument/2006/relationships/tags" Target="../tags/tag177.xml"/><Relationship Id="rId5" Type="http://schemas.openxmlformats.org/officeDocument/2006/relationships/tags" Target="../tags/tag176.xml"/><Relationship Id="rId4" Type="http://schemas.openxmlformats.org/officeDocument/2006/relationships/tags" Target="../tags/tag175.xml"/><Relationship Id="rId3" Type="http://schemas.openxmlformats.org/officeDocument/2006/relationships/tags" Target="../tags/tag174.xml"/><Relationship Id="rId20" Type="http://schemas.openxmlformats.org/officeDocument/2006/relationships/notesSlide" Target="../notesSlides/notesSlide5.xml"/><Relationship Id="rId2" Type="http://schemas.openxmlformats.org/officeDocument/2006/relationships/image" Target="../media/image27.png"/><Relationship Id="rId19" Type="http://schemas.openxmlformats.org/officeDocument/2006/relationships/slideLayout" Target="../slideLayouts/slideLayout7.xml"/><Relationship Id="rId18" Type="http://schemas.openxmlformats.org/officeDocument/2006/relationships/tags" Target="../tags/tag189.xml"/><Relationship Id="rId17" Type="http://schemas.openxmlformats.org/officeDocument/2006/relationships/tags" Target="../tags/tag188.xml"/><Relationship Id="rId16" Type="http://schemas.openxmlformats.org/officeDocument/2006/relationships/tags" Target="../tags/tag187.xml"/><Relationship Id="rId15" Type="http://schemas.openxmlformats.org/officeDocument/2006/relationships/tags" Target="../tags/tag186.xml"/><Relationship Id="rId14" Type="http://schemas.openxmlformats.org/officeDocument/2006/relationships/tags" Target="../tags/tag185.xml"/><Relationship Id="rId13" Type="http://schemas.openxmlformats.org/officeDocument/2006/relationships/tags" Target="../tags/tag184.xml"/><Relationship Id="rId12" Type="http://schemas.openxmlformats.org/officeDocument/2006/relationships/tags" Target="../tags/tag183.xml"/><Relationship Id="rId11" Type="http://schemas.openxmlformats.org/officeDocument/2006/relationships/tags" Target="../tags/tag182.xml"/><Relationship Id="rId10" Type="http://schemas.openxmlformats.org/officeDocument/2006/relationships/tags" Target="../tags/tag181.xml"/><Relationship Id="rId1" Type="http://schemas.openxmlformats.org/officeDocument/2006/relationships/tags" Target="../tags/tag173.xml"/></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192.xml"/><Relationship Id="rId3" Type="http://schemas.openxmlformats.org/officeDocument/2006/relationships/image" Target="../media/image28.png"/><Relationship Id="rId2" Type="http://schemas.openxmlformats.org/officeDocument/2006/relationships/tags" Target="../tags/tag191.xml"/><Relationship Id="rId1" Type="http://schemas.openxmlformats.org/officeDocument/2006/relationships/tags" Target="../tags/tag190.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7.xml"/><Relationship Id="rId4" Type="http://schemas.openxmlformats.org/officeDocument/2006/relationships/slideLayout" Target="../slideLayouts/slideLayout7.xml"/><Relationship Id="rId3" Type="http://schemas.openxmlformats.org/officeDocument/2006/relationships/tags" Target="../tags/tag194.xml"/><Relationship Id="rId2" Type="http://schemas.openxmlformats.org/officeDocument/2006/relationships/image" Target="../media/image29.png"/><Relationship Id="rId1" Type="http://schemas.openxmlformats.org/officeDocument/2006/relationships/tags" Target="../tags/tag193.xml"/></Relationships>
</file>

<file path=ppt/slides/_rels/slide13.xml.rels><?xml version="1.0" encoding="UTF-8" standalone="yes"?>
<Relationships xmlns="http://schemas.openxmlformats.org/package/2006/relationships"><Relationship Id="rId4" Type="http://schemas.openxmlformats.org/officeDocument/2006/relationships/slideLayout" Target="../slideLayouts/slideLayout8.xml"/><Relationship Id="rId3" Type="http://schemas.openxmlformats.org/officeDocument/2006/relationships/tags" Target="../tags/tag196.xml"/><Relationship Id="rId2" Type="http://schemas.openxmlformats.org/officeDocument/2006/relationships/tags" Target="../tags/tag195.xml"/><Relationship Id="rId1" Type="http://schemas.openxmlformats.org/officeDocument/2006/relationships/image" Target="../media/image30.png"/></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8.xml"/><Relationship Id="rId4" Type="http://schemas.openxmlformats.org/officeDocument/2006/relationships/slideLayout" Target="../slideLayouts/slideLayout7.xml"/><Relationship Id="rId3" Type="http://schemas.openxmlformats.org/officeDocument/2006/relationships/tags" Target="../tags/tag198.xml"/><Relationship Id="rId2" Type="http://schemas.openxmlformats.org/officeDocument/2006/relationships/image" Target="../media/image31.png"/><Relationship Id="rId1" Type="http://schemas.openxmlformats.org/officeDocument/2006/relationships/tags" Target="../tags/tag197.xml"/></Relationships>
</file>

<file path=ppt/slides/_rels/slide15.xml.rels><?xml version="1.0" encoding="UTF-8" standalone="yes"?>
<Relationships xmlns="http://schemas.openxmlformats.org/package/2006/relationships"><Relationship Id="rId7" Type="http://schemas.openxmlformats.org/officeDocument/2006/relationships/slideLayout" Target="../slideLayouts/slideLayout7.xml"/><Relationship Id="rId6" Type="http://schemas.openxmlformats.org/officeDocument/2006/relationships/tags" Target="../tags/tag202.xml"/><Relationship Id="rId5" Type="http://schemas.microsoft.com/office/2007/relationships/hdphoto" Target="../media/image33.wdp"/><Relationship Id="rId4" Type="http://schemas.openxmlformats.org/officeDocument/2006/relationships/image" Target="../media/image32.png"/><Relationship Id="rId3" Type="http://schemas.openxmlformats.org/officeDocument/2006/relationships/tags" Target="../tags/tag201.xml"/><Relationship Id="rId2" Type="http://schemas.openxmlformats.org/officeDocument/2006/relationships/tags" Target="../tags/tag200.xml"/><Relationship Id="rId1" Type="http://schemas.openxmlformats.org/officeDocument/2006/relationships/tags" Target="../tags/tag199.xml"/></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06.xml"/><Relationship Id="rId4" Type="http://schemas.openxmlformats.org/officeDocument/2006/relationships/image" Target="../media/image34.png"/><Relationship Id="rId3" Type="http://schemas.openxmlformats.org/officeDocument/2006/relationships/tags" Target="../tags/tag205.xml"/><Relationship Id="rId2" Type="http://schemas.openxmlformats.org/officeDocument/2006/relationships/tags" Target="../tags/tag204.xml"/><Relationship Id="rId1" Type="http://schemas.openxmlformats.org/officeDocument/2006/relationships/tags" Target="../tags/tag203.xml"/></Relationships>
</file>

<file path=ppt/slides/_rels/slide17.xml.rels><?xml version="1.0" encoding="UTF-8" standalone="yes"?>
<Relationships xmlns="http://schemas.openxmlformats.org/package/2006/relationships"><Relationship Id="rId9" Type="http://schemas.openxmlformats.org/officeDocument/2006/relationships/tags" Target="../tags/tag215.xml"/><Relationship Id="rId8" Type="http://schemas.openxmlformats.org/officeDocument/2006/relationships/tags" Target="../tags/tag214.xml"/><Relationship Id="rId7" Type="http://schemas.openxmlformats.org/officeDocument/2006/relationships/tags" Target="../tags/tag213.xml"/><Relationship Id="rId6" Type="http://schemas.openxmlformats.org/officeDocument/2006/relationships/tags" Target="../tags/tag212.xml"/><Relationship Id="rId5" Type="http://schemas.openxmlformats.org/officeDocument/2006/relationships/tags" Target="../tags/tag211.xml"/><Relationship Id="rId4" Type="http://schemas.openxmlformats.org/officeDocument/2006/relationships/tags" Target="../tags/tag210.xml"/><Relationship Id="rId3" Type="http://schemas.openxmlformats.org/officeDocument/2006/relationships/tags" Target="../tags/tag209.xml"/><Relationship Id="rId2" Type="http://schemas.openxmlformats.org/officeDocument/2006/relationships/tags" Target="../tags/tag208.xml"/><Relationship Id="rId16" Type="http://schemas.openxmlformats.org/officeDocument/2006/relationships/notesSlide" Target="../notesSlides/notesSlide9.xml"/><Relationship Id="rId15" Type="http://schemas.openxmlformats.org/officeDocument/2006/relationships/slideLayout" Target="../slideLayouts/slideLayout7.xml"/><Relationship Id="rId14" Type="http://schemas.openxmlformats.org/officeDocument/2006/relationships/tags" Target="../tags/tag219.xml"/><Relationship Id="rId13" Type="http://schemas.openxmlformats.org/officeDocument/2006/relationships/image" Target="../media/image35.png"/><Relationship Id="rId12" Type="http://schemas.openxmlformats.org/officeDocument/2006/relationships/tags" Target="../tags/tag218.xml"/><Relationship Id="rId11" Type="http://schemas.openxmlformats.org/officeDocument/2006/relationships/tags" Target="../tags/tag217.xml"/><Relationship Id="rId10" Type="http://schemas.openxmlformats.org/officeDocument/2006/relationships/tags" Target="../tags/tag216.xml"/><Relationship Id="rId1" Type="http://schemas.openxmlformats.org/officeDocument/2006/relationships/tags" Target="../tags/tag207.xml"/></Relationships>
</file>

<file path=ppt/slides/_rels/slide18.xml.rels><?xml version="1.0" encoding="UTF-8" standalone="yes"?>
<Relationships xmlns="http://schemas.openxmlformats.org/package/2006/relationships"><Relationship Id="rId6" Type="http://schemas.openxmlformats.org/officeDocument/2006/relationships/notesSlide" Target="../notesSlides/notesSlide10.xml"/><Relationship Id="rId5" Type="http://schemas.openxmlformats.org/officeDocument/2006/relationships/slideLayout" Target="../slideLayouts/slideLayout7.xml"/><Relationship Id="rId4" Type="http://schemas.openxmlformats.org/officeDocument/2006/relationships/tags" Target="../tags/tag222.xml"/><Relationship Id="rId3" Type="http://schemas.openxmlformats.org/officeDocument/2006/relationships/image" Target="../media/image36.png"/><Relationship Id="rId2" Type="http://schemas.openxmlformats.org/officeDocument/2006/relationships/tags" Target="../tags/tag221.xml"/><Relationship Id="rId1" Type="http://schemas.openxmlformats.org/officeDocument/2006/relationships/tags" Target="../tags/tag220.xml"/></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7.xml"/><Relationship Id="rId4" Type="http://schemas.openxmlformats.org/officeDocument/2006/relationships/tags" Target="../tags/tag225.xml"/><Relationship Id="rId3" Type="http://schemas.openxmlformats.org/officeDocument/2006/relationships/image" Target="../media/image37.png"/><Relationship Id="rId2" Type="http://schemas.openxmlformats.org/officeDocument/2006/relationships/tags" Target="../tags/tag224.xml"/><Relationship Id="rId1" Type="http://schemas.openxmlformats.org/officeDocument/2006/relationships/tags" Target="../tags/tag223.xml"/></Relationships>
</file>

<file path=ppt/slides/_rels/slide20.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tags" Target="../tags/tag230.xml"/><Relationship Id="rId7" Type="http://schemas.openxmlformats.org/officeDocument/2006/relationships/image" Target="../media/image40.png"/><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tags" Target="../tags/tag229.xml"/><Relationship Id="rId3" Type="http://schemas.openxmlformats.org/officeDocument/2006/relationships/tags" Target="../tags/tag228.xml"/><Relationship Id="rId2" Type="http://schemas.openxmlformats.org/officeDocument/2006/relationships/tags" Target="../tags/tag227.xml"/><Relationship Id="rId1" Type="http://schemas.openxmlformats.org/officeDocument/2006/relationships/tags" Target="../tags/tag226.xml"/></Relationships>
</file>

<file path=ppt/slides/_rels/slide21.xml.rels><?xml version="1.0" encoding="UTF-8" standalone="yes"?>
<Relationships xmlns="http://schemas.openxmlformats.org/package/2006/relationships"><Relationship Id="rId9" Type="http://schemas.openxmlformats.org/officeDocument/2006/relationships/tags" Target="../tags/tag239.xml"/><Relationship Id="rId8" Type="http://schemas.openxmlformats.org/officeDocument/2006/relationships/tags" Target="../tags/tag238.xml"/><Relationship Id="rId7" Type="http://schemas.openxmlformats.org/officeDocument/2006/relationships/tags" Target="../tags/tag237.xml"/><Relationship Id="rId6" Type="http://schemas.openxmlformats.org/officeDocument/2006/relationships/tags" Target="../tags/tag236.xml"/><Relationship Id="rId5" Type="http://schemas.openxmlformats.org/officeDocument/2006/relationships/tags" Target="../tags/tag235.xml"/><Relationship Id="rId4" Type="http://schemas.openxmlformats.org/officeDocument/2006/relationships/tags" Target="../tags/tag234.xml"/><Relationship Id="rId3" Type="http://schemas.openxmlformats.org/officeDocument/2006/relationships/tags" Target="../tags/tag233.xml"/><Relationship Id="rId28" Type="http://schemas.openxmlformats.org/officeDocument/2006/relationships/slideLayout" Target="../slideLayouts/slideLayout7.xml"/><Relationship Id="rId27" Type="http://schemas.openxmlformats.org/officeDocument/2006/relationships/tags" Target="../tags/tag255.xml"/><Relationship Id="rId26" Type="http://schemas.microsoft.com/office/2007/relationships/hdphoto" Target="../media/image42.wdp"/><Relationship Id="rId25" Type="http://schemas.openxmlformats.org/officeDocument/2006/relationships/image" Target="../media/image41.png"/><Relationship Id="rId24" Type="http://schemas.openxmlformats.org/officeDocument/2006/relationships/tags" Target="../tags/tag254.xml"/><Relationship Id="rId23" Type="http://schemas.openxmlformats.org/officeDocument/2006/relationships/tags" Target="../tags/tag253.xml"/><Relationship Id="rId22" Type="http://schemas.openxmlformats.org/officeDocument/2006/relationships/tags" Target="../tags/tag252.xml"/><Relationship Id="rId21" Type="http://schemas.openxmlformats.org/officeDocument/2006/relationships/tags" Target="../tags/tag251.xml"/><Relationship Id="rId20" Type="http://schemas.openxmlformats.org/officeDocument/2006/relationships/tags" Target="../tags/tag250.xml"/><Relationship Id="rId2" Type="http://schemas.openxmlformats.org/officeDocument/2006/relationships/tags" Target="../tags/tag232.xml"/><Relationship Id="rId19" Type="http://schemas.openxmlformats.org/officeDocument/2006/relationships/tags" Target="../tags/tag249.xml"/><Relationship Id="rId18" Type="http://schemas.openxmlformats.org/officeDocument/2006/relationships/tags" Target="../tags/tag248.xml"/><Relationship Id="rId17" Type="http://schemas.openxmlformats.org/officeDocument/2006/relationships/tags" Target="../tags/tag247.xml"/><Relationship Id="rId16" Type="http://schemas.openxmlformats.org/officeDocument/2006/relationships/tags" Target="../tags/tag246.xml"/><Relationship Id="rId15" Type="http://schemas.openxmlformats.org/officeDocument/2006/relationships/tags" Target="../tags/tag245.xml"/><Relationship Id="rId14" Type="http://schemas.openxmlformats.org/officeDocument/2006/relationships/tags" Target="../tags/tag244.xml"/><Relationship Id="rId13" Type="http://schemas.openxmlformats.org/officeDocument/2006/relationships/tags" Target="../tags/tag243.xml"/><Relationship Id="rId12" Type="http://schemas.openxmlformats.org/officeDocument/2006/relationships/tags" Target="../tags/tag242.xml"/><Relationship Id="rId11" Type="http://schemas.openxmlformats.org/officeDocument/2006/relationships/tags" Target="../tags/tag241.xml"/><Relationship Id="rId10" Type="http://schemas.openxmlformats.org/officeDocument/2006/relationships/tags" Target="../tags/tag240.xml"/><Relationship Id="rId1" Type="http://schemas.openxmlformats.org/officeDocument/2006/relationships/tags" Target="../tags/tag231.xml"/></Relationships>
</file>

<file path=ppt/slides/_rels/slide22.xml.rels><?xml version="1.0" encoding="UTF-8" standalone="yes"?>
<Relationships xmlns="http://schemas.openxmlformats.org/package/2006/relationships"><Relationship Id="rId9" Type="http://schemas.openxmlformats.org/officeDocument/2006/relationships/tags" Target="../tags/tag264.xml"/><Relationship Id="rId8" Type="http://schemas.openxmlformats.org/officeDocument/2006/relationships/tags" Target="../tags/tag263.xml"/><Relationship Id="rId7" Type="http://schemas.openxmlformats.org/officeDocument/2006/relationships/tags" Target="../tags/tag262.xml"/><Relationship Id="rId6" Type="http://schemas.openxmlformats.org/officeDocument/2006/relationships/tags" Target="../tags/tag261.xml"/><Relationship Id="rId5" Type="http://schemas.openxmlformats.org/officeDocument/2006/relationships/tags" Target="../tags/tag260.xml"/><Relationship Id="rId4" Type="http://schemas.openxmlformats.org/officeDocument/2006/relationships/tags" Target="../tags/tag259.xml"/><Relationship Id="rId3" Type="http://schemas.openxmlformats.org/officeDocument/2006/relationships/tags" Target="../tags/tag258.xml"/><Relationship Id="rId2" Type="http://schemas.openxmlformats.org/officeDocument/2006/relationships/tags" Target="../tags/tag257.xml"/><Relationship Id="rId19" Type="http://schemas.openxmlformats.org/officeDocument/2006/relationships/slideLayout" Target="../slideLayouts/slideLayout7.xml"/><Relationship Id="rId18" Type="http://schemas.openxmlformats.org/officeDocument/2006/relationships/tags" Target="../tags/tag271.xml"/><Relationship Id="rId17" Type="http://schemas.openxmlformats.org/officeDocument/2006/relationships/image" Target="../media/image43.png"/><Relationship Id="rId16" Type="http://schemas.openxmlformats.org/officeDocument/2006/relationships/hyperlink" Target="&#25919;&#24220;&#37319;&#36141;&#24179;&#21488;\&#20225;&#19994;&#31215;&#20998;&#31119;&#21033;&#31995;&#32479;PPT&#20171;&#32461;.pptx" TargetMode="External"/><Relationship Id="rId15" Type="http://schemas.openxmlformats.org/officeDocument/2006/relationships/tags" Target="../tags/tag270.xml"/><Relationship Id="rId14" Type="http://schemas.openxmlformats.org/officeDocument/2006/relationships/tags" Target="../tags/tag269.xml"/><Relationship Id="rId13" Type="http://schemas.openxmlformats.org/officeDocument/2006/relationships/tags" Target="../tags/tag268.xml"/><Relationship Id="rId12" Type="http://schemas.openxmlformats.org/officeDocument/2006/relationships/tags" Target="../tags/tag267.xml"/><Relationship Id="rId11" Type="http://schemas.openxmlformats.org/officeDocument/2006/relationships/tags" Target="../tags/tag266.xml"/><Relationship Id="rId10" Type="http://schemas.openxmlformats.org/officeDocument/2006/relationships/tags" Target="../tags/tag265.xml"/><Relationship Id="rId1" Type="http://schemas.openxmlformats.org/officeDocument/2006/relationships/tags" Target="../tags/tag256.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tags" Target="../tags/tag272.xml"/><Relationship Id="rId1" Type="http://schemas.openxmlformats.org/officeDocument/2006/relationships/image" Target="../media/image44.png"/></Relationships>
</file>

<file path=ppt/slides/_rels/slide24.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tags" Target="../tags/tag277.xml"/><Relationship Id="rId4" Type="http://schemas.openxmlformats.org/officeDocument/2006/relationships/tags" Target="../tags/tag276.xml"/><Relationship Id="rId3" Type="http://schemas.openxmlformats.org/officeDocument/2006/relationships/tags" Target="../tags/tag275.xml"/><Relationship Id="rId2" Type="http://schemas.openxmlformats.org/officeDocument/2006/relationships/tags" Target="../tags/tag274.xml"/><Relationship Id="rId1" Type="http://schemas.openxmlformats.org/officeDocument/2006/relationships/tags" Target="../tags/tag273.xml"/></Relationships>
</file>

<file path=ppt/slides/_rels/slide25.xml.rels><?xml version="1.0" encoding="UTF-8" standalone="yes"?>
<Relationships xmlns="http://schemas.openxmlformats.org/package/2006/relationships"><Relationship Id="rId5" Type="http://schemas.openxmlformats.org/officeDocument/2006/relationships/slideLayout" Target="../slideLayouts/slideLayout11.xml"/><Relationship Id="rId4" Type="http://schemas.openxmlformats.org/officeDocument/2006/relationships/tags" Target="../tags/tag281.xml"/><Relationship Id="rId3" Type="http://schemas.openxmlformats.org/officeDocument/2006/relationships/tags" Target="../tags/tag280.xml"/><Relationship Id="rId2" Type="http://schemas.openxmlformats.org/officeDocument/2006/relationships/tags" Target="../tags/tag279.xml"/><Relationship Id="rId1" Type="http://schemas.openxmlformats.org/officeDocument/2006/relationships/tags" Target="../tags/tag27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0" y="0"/>
            <a:ext cx="12192635" cy="6858000"/>
          </a:xfrm>
          <a:prstGeom prst="rect">
            <a:avLst/>
          </a:prstGeom>
          <a:blipFill rotWithShape="1">
            <a:blip r:embed="rId1"/>
            <a:stretch>
              <a:fillRect/>
            </a:stretch>
          </a:blipFill>
          <a:ln>
            <a:gradFill>
              <a:gsLst>
                <a:gs pos="50000">
                  <a:schemeClr val="accent2"/>
                </a:gs>
                <a:gs pos="0">
                  <a:schemeClr val="accent2">
                    <a:lumMod val="25000"/>
                    <a:lumOff val="75000"/>
                  </a:schemeClr>
                </a:gs>
                <a:gs pos="100000">
                  <a:schemeClr val="accent2">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kumimoji="1" lang="zh-CN" altLang="en-US" sz="4800"/>
          </a:p>
        </p:txBody>
      </p:sp>
      <p:sp>
        <p:nvSpPr>
          <p:cNvPr id="4" name="文本框 3"/>
          <p:cNvSpPr txBox="1"/>
          <p:nvPr/>
        </p:nvSpPr>
        <p:spPr>
          <a:xfrm>
            <a:off x="989965" y="2216150"/>
            <a:ext cx="6113780" cy="768350"/>
          </a:xfrm>
          <a:prstGeom prst="rect">
            <a:avLst/>
          </a:prstGeom>
          <a:noFill/>
        </p:spPr>
        <p:txBody>
          <a:bodyPr wrap="square" rtlCol="0">
            <a:spAutoFit/>
          </a:bodyPr>
          <a:p>
            <a:r>
              <a:rPr lang="zh-CN" altLang="en-US" sz="4400">
                <a:solidFill>
                  <a:schemeClr val="bg1"/>
                </a:solidFill>
                <a:latin typeface="黑体" panose="02010609060101010101" charset="-122"/>
                <a:ea typeface="黑体" panose="02010609060101010101" charset="-122"/>
              </a:rPr>
              <a:t>企业采购商城</a:t>
            </a:r>
            <a:r>
              <a:rPr lang="zh-CN" altLang="en-US" sz="4400">
                <a:solidFill>
                  <a:schemeClr val="bg1"/>
                </a:solidFill>
                <a:latin typeface="黑体" panose="02010609060101010101" charset="-122"/>
                <a:ea typeface="黑体" panose="02010609060101010101" charset="-122"/>
              </a:rPr>
              <a:t>系统介绍</a:t>
            </a:r>
            <a:endParaRPr lang="zh-CN" altLang="en-US" sz="4400">
              <a:solidFill>
                <a:schemeClr val="bg1"/>
              </a:solidFill>
              <a:latin typeface="黑体" panose="02010609060101010101" charset="-122"/>
              <a:ea typeface="黑体" panose="02010609060101010101" charset="-122"/>
            </a:endParaRPr>
          </a:p>
        </p:txBody>
      </p:sp>
      <p:sp>
        <p:nvSpPr>
          <p:cNvPr id="5" name="文本框 4"/>
          <p:cNvSpPr txBox="1"/>
          <p:nvPr/>
        </p:nvSpPr>
        <p:spPr>
          <a:xfrm>
            <a:off x="989965" y="2948940"/>
            <a:ext cx="4884420" cy="368300"/>
          </a:xfrm>
          <a:prstGeom prst="rect">
            <a:avLst/>
          </a:prstGeom>
          <a:noFill/>
        </p:spPr>
        <p:txBody>
          <a:bodyPr wrap="square" rtlCol="0">
            <a:spAutoFit/>
          </a:bodyPr>
          <a:p>
            <a:r>
              <a:rPr lang="zh-CN" altLang="en-US">
                <a:solidFill>
                  <a:schemeClr val="bg1"/>
                </a:solidFill>
                <a:latin typeface="黑体" panose="02010609060101010101" charset="-122"/>
                <a:ea typeface="黑体" panose="02010609060101010101" charset="-122"/>
              </a:rPr>
              <a:t>优化采购流程、提升采购效率、降低采购成本</a:t>
            </a:r>
            <a:endParaRPr lang="zh-CN" altLang="en-US">
              <a:solidFill>
                <a:schemeClr val="bg1"/>
              </a:solidFill>
              <a:latin typeface="黑体" panose="02010609060101010101" charset="-122"/>
              <a:ea typeface="黑体" panose="02010609060101010101" charset="-122"/>
            </a:endParaRPr>
          </a:p>
        </p:txBody>
      </p:sp>
      <p:pic>
        <p:nvPicPr>
          <p:cNvPr id="22" name="图片 21"/>
          <p:cNvPicPr>
            <a:picLocks noChangeAspect="1"/>
          </p:cNvPicPr>
          <p:nvPr/>
        </p:nvPicPr>
        <p:blipFill rotWithShape="1">
          <a:blip r:embed="rId2"/>
          <a:srcRect l="8060" t="33963" r="9553" b="34196"/>
          <a:stretch>
            <a:fillRect/>
          </a:stretch>
        </p:blipFill>
        <p:spPr>
          <a:xfrm>
            <a:off x="8358505" y="427355"/>
            <a:ext cx="2905760" cy="631825"/>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custDataLst>
              <p:tags r:id="rId1"/>
            </p:custDataLst>
          </p:nvPr>
        </p:nvSpPr>
        <p:spPr>
          <a:xfrm>
            <a:off x="1672590" y="2839720"/>
            <a:ext cx="8841105" cy="2432685"/>
          </a:xfrm>
          <a:prstGeom prst="ellipse">
            <a:avLst/>
          </a:prstGeom>
          <a:gradFill>
            <a:gsLst>
              <a:gs pos="9000">
                <a:schemeClr val="accent1">
                  <a:lumMod val="20000"/>
                  <a:lumOff val="80000"/>
                  <a:alpha val="15000"/>
                </a:schemeClr>
              </a:gs>
              <a:gs pos="100000">
                <a:schemeClr val="accent1">
                  <a:lumMod val="30000"/>
                  <a:lumOff val="70000"/>
                  <a:alpha val="52000"/>
                </a:scheme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2" name="椭圆 11"/>
          <p:cNvSpPr/>
          <p:nvPr>
            <p:custDataLst>
              <p:tags r:id="rId2"/>
            </p:custDataLst>
          </p:nvPr>
        </p:nvSpPr>
        <p:spPr>
          <a:xfrm>
            <a:off x="1589405" y="4081145"/>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26" name="椭圆 25"/>
          <p:cNvSpPr/>
          <p:nvPr>
            <p:custDataLst>
              <p:tags r:id="rId3"/>
            </p:custDataLst>
          </p:nvPr>
        </p:nvSpPr>
        <p:spPr>
          <a:xfrm>
            <a:off x="2958465" y="3125470"/>
            <a:ext cx="6268720" cy="1724660"/>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rmAutofit/>
          </a:bodyPr>
          <a:lstStyle/>
          <a:p>
            <a:pPr algn="ctr"/>
            <a:endParaRPr lang="zh-CN" altLang="en-US"/>
          </a:p>
        </p:txBody>
      </p:sp>
      <p:sp>
        <p:nvSpPr>
          <p:cNvPr id="27" name="椭圆 26"/>
          <p:cNvSpPr/>
          <p:nvPr>
            <p:custDataLst>
              <p:tags r:id="rId4"/>
            </p:custDataLst>
          </p:nvPr>
        </p:nvSpPr>
        <p:spPr>
          <a:xfrm>
            <a:off x="3757930" y="3345815"/>
            <a:ext cx="4667250" cy="1284605"/>
          </a:xfrm>
          <a:prstGeom prst="ellipse">
            <a:avLst/>
          </a:prstGeom>
          <a:gradFill>
            <a:gsLst>
              <a:gs pos="1000">
                <a:schemeClr val="bg1">
                  <a:alpha val="33000"/>
                  <a:lumMod val="7000"/>
                  <a:lumOff val="93000"/>
                </a:schemeClr>
              </a:gs>
              <a:gs pos="89000">
                <a:schemeClr val="accent1">
                  <a:alpha val="38000"/>
                  <a:lumMod val="81000"/>
                </a:schemeClr>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spcBef>
                <a:spcPct val="0"/>
              </a:spcBef>
              <a:spcAft>
                <a:spcPct val="0"/>
              </a:spcAft>
              <a:buClrTx/>
              <a:buSzTx/>
              <a:buFontTx/>
            </a:pPr>
            <a:r>
              <a:rPr lang="zh-CN" altLang="en-US" b="1">
                <a:solidFill>
                  <a:schemeClr val="accent1">
                    <a:lumMod val="75000"/>
                  </a:schemeClr>
                </a:solidFill>
                <a:latin typeface="+mn-ea"/>
                <a:cs typeface="+mn-ea"/>
                <a:sym typeface="+mn-ea"/>
              </a:rPr>
              <a:t>企业采购</a:t>
            </a:r>
            <a:r>
              <a:rPr lang="zh-CN" altLang="en-US" b="1">
                <a:solidFill>
                  <a:schemeClr val="accent1">
                    <a:lumMod val="75000"/>
                  </a:schemeClr>
                </a:solidFill>
                <a:latin typeface="+mn-ea"/>
                <a:cs typeface="+mn-ea"/>
                <a:sym typeface="+mn-ea"/>
              </a:rPr>
              <a:t>商城</a:t>
            </a:r>
            <a:endParaRPr lang="zh-CN" altLang="en-US" b="1">
              <a:solidFill>
                <a:schemeClr val="accent1">
                  <a:lumMod val="75000"/>
                </a:schemeClr>
              </a:solidFill>
              <a:latin typeface="+mn-ea"/>
              <a:cs typeface="+mn-ea"/>
              <a:sym typeface="+mn-ea"/>
            </a:endParaRPr>
          </a:p>
        </p:txBody>
      </p:sp>
      <p:sp>
        <p:nvSpPr>
          <p:cNvPr id="25" name="标题 24"/>
          <p:cNvSpPr>
            <a:spLocks noGrp="1"/>
          </p:cNvSpPr>
          <p:nvPr>
            <p:ph type="title"/>
            <p:custDataLst>
              <p:tags r:id="rId5"/>
            </p:custDataLst>
          </p:nvPr>
        </p:nvSpPr>
        <p:spPr/>
        <p:txBody>
          <a:bodyPr/>
          <a:lstStyle/>
          <a:p>
            <a:r>
              <a:rPr lang="zh-CN" altLang="en-US"/>
              <a:t>企业采购商城常见的</a:t>
            </a:r>
            <a:r>
              <a:rPr lang="zh-CN" altLang="en-US"/>
              <a:t>问题</a:t>
            </a:r>
            <a:endParaRPr lang="zh-CN" altLang="en-US"/>
          </a:p>
        </p:txBody>
      </p:sp>
      <p:sp>
        <p:nvSpPr>
          <p:cNvPr id="20" name="椭圆 19"/>
          <p:cNvSpPr/>
          <p:nvPr>
            <p:custDataLst>
              <p:tags r:id="rId6"/>
            </p:custDataLst>
          </p:nvPr>
        </p:nvSpPr>
        <p:spPr>
          <a:xfrm>
            <a:off x="5703888" y="4748530"/>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2" name="矩形 1"/>
          <p:cNvSpPr/>
          <p:nvPr>
            <p:custDataLst>
              <p:tags r:id="rId7"/>
            </p:custDataLst>
          </p:nvPr>
        </p:nvSpPr>
        <p:spPr>
          <a:xfrm>
            <a:off x="4832350" y="5930265"/>
            <a:ext cx="2520315" cy="624205"/>
          </a:xfrm>
          <a:prstGeom prst="rect">
            <a:avLst/>
          </a:prstGeom>
          <a:noFill/>
        </p:spPr>
        <p:txBody>
          <a:bodyPr wrap="square" lIns="0" tIns="0" rIns="0" bIns="0" rtlCol="0" anchor="t" anchorCtr="0">
            <a:noAutofit/>
          </a:bodyPr>
          <a:lstStyle/>
          <a:p>
            <a:pPr algn="ctr">
              <a:lnSpc>
                <a:spcPct val="120000"/>
              </a:lnSpc>
              <a:spcBef>
                <a:spcPct val="0"/>
              </a:spcBef>
              <a:spcAft>
                <a:spcPct val="0"/>
              </a:spcAft>
            </a:pPr>
            <a:r>
              <a:rPr lang="zh-CN" altLang="en-US" sz="1200" dirty="0">
                <a:solidFill>
                  <a:schemeClr val="tx1">
                    <a:lumMod val="65000"/>
                    <a:lumOff val="35000"/>
                  </a:schemeClr>
                </a:solidFill>
                <a:latin typeface="+mn-ea"/>
                <a:cs typeface="+mn-ea"/>
              </a:rPr>
              <a:t>手工操作容易出现错误或遗漏，可能违反内部政策或法律法规。</a:t>
            </a:r>
            <a:endParaRPr lang="zh-CN" altLang="en-US" sz="1200" dirty="0">
              <a:solidFill>
                <a:schemeClr val="tx1">
                  <a:lumMod val="65000"/>
                  <a:lumOff val="35000"/>
                </a:schemeClr>
              </a:solidFill>
              <a:latin typeface="+mn-ea"/>
              <a:cs typeface="+mn-ea"/>
            </a:endParaRPr>
          </a:p>
        </p:txBody>
      </p:sp>
      <p:sp>
        <p:nvSpPr>
          <p:cNvPr id="5" name="矩形 4"/>
          <p:cNvSpPr/>
          <p:nvPr>
            <p:custDataLst>
              <p:tags r:id="rId8"/>
            </p:custDataLst>
          </p:nvPr>
        </p:nvSpPr>
        <p:spPr>
          <a:xfrm>
            <a:off x="4832350" y="5492750"/>
            <a:ext cx="2520315" cy="400050"/>
          </a:xfrm>
          <a:prstGeom prst="rect">
            <a:avLst/>
          </a:prstGeom>
          <a:noFill/>
        </p:spPr>
        <p:txBody>
          <a:bodyPr wrap="square" lIns="0" tIns="0" rIns="0" bIns="0" rtlCol="0" anchor="b" anchorCtr="0">
            <a:noAutofit/>
          </a:bodyPr>
          <a:lstStyle/>
          <a:p>
            <a:pPr algn="ctr">
              <a:spcBef>
                <a:spcPct val="0"/>
              </a:spcBef>
              <a:spcAft>
                <a:spcPct val="0"/>
              </a:spcAft>
            </a:pPr>
            <a:r>
              <a:rPr lang="zh-CN" altLang="en-US" b="1" dirty="0">
                <a:solidFill>
                  <a:schemeClr val="accent1"/>
                </a:solidFill>
                <a:latin typeface="+mn-ea"/>
                <a:cs typeface="+mn-ea"/>
              </a:rPr>
              <a:t>合规性风险</a:t>
            </a:r>
            <a:endParaRPr lang="zh-CN" altLang="en-US" b="1" dirty="0">
              <a:solidFill>
                <a:schemeClr val="accent1"/>
              </a:solidFill>
              <a:latin typeface="+mn-ea"/>
              <a:cs typeface="+mn-ea"/>
            </a:endParaRPr>
          </a:p>
        </p:txBody>
      </p:sp>
      <p:sp>
        <p:nvSpPr>
          <p:cNvPr id="3" name="椭圆 2"/>
          <p:cNvSpPr/>
          <p:nvPr>
            <p:custDataLst>
              <p:tags r:id="rId9"/>
            </p:custDataLst>
          </p:nvPr>
        </p:nvSpPr>
        <p:spPr>
          <a:xfrm>
            <a:off x="9821545" y="4081145"/>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9" name="矩形 8"/>
          <p:cNvSpPr/>
          <p:nvPr>
            <p:custDataLst>
              <p:tags r:id="rId10"/>
            </p:custDataLst>
          </p:nvPr>
        </p:nvSpPr>
        <p:spPr>
          <a:xfrm>
            <a:off x="8949690" y="5393690"/>
            <a:ext cx="2520315" cy="539750"/>
          </a:xfrm>
          <a:prstGeom prst="rect">
            <a:avLst/>
          </a:prstGeom>
          <a:noFill/>
        </p:spPr>
        <p:txBody>
          <a:bodyPr wrap="square" lIns="0" tIns="0" rIns="0" bIns="0" rtlCol="0" anchor="t" anchorCtr="0">
            <a:noAutofit/>
          </a:bodyPr>
          <a:lstStyle/>
          <a:p>
            <a:pPr algn="ctr">
              <a:lnSpc>
                <a:spcPct val="120000"/>
              </a:lnSpc>
              <a:spcBef>
                <a:spcPct val="0"/>
              </a:spcBef>
              <a:spcAft>
                <a:spcPct val="0"/>
              </a:spcAft>
            </a:pPr>
            <a:r>
              <a:rPr lang="zh-CN" altLang="en-US" sz="1200" dirty="0">
                <a:solidFill>
                  <a:schemeClr val="tx1">
                    <a:lumMod val="65000"/>
                    <a:lumOff val="35000"/>
                  </a:schemeClr>
                </a:solidFill>
                <a:latin typeface="+mn-ea"/>
                <a:cs typeface="+mn-ea"/>
              </a:rPr>
              <a:t>需要维护与众多供应商的关系，这不仅耗时而且容易出错。</a:t>
            </a:r>
            <a:endParaRPr lang="zh-CN" altLang="en-US" sz="1200" dirty="0">
              <a:solidFill>
                <a:schemeClr val="tx1">
                  <a:lumMod val="65000"/>
                  <a:lumOff val="35000"/>
                </a:schemeClr>
              </a:solidFill>
              <a:latin typeface="+mn-ea"/>
              <a:cs typeface="+mn-ea"/>
            </a:endParaRPr>
          </a:p>
        </p:txBody>
      </p:sp>
      <p:sp>
        <p:nvSpPr>
          <p:cNvPr id="10" name="矩形 9"/>
          <p:cNvSpPr/>
          <p:nvPr>
            <p:custDataLst>
              <p:tags r:id="rId11"/>
            </p:custDataLst>
          </p:nvPr>
        </p:nvSpPr>
        <p:spPr>
          <a:xfrm>
            <a:off x="8949690" y="4884420"/>
            <a:ext cx="2520315" cy="471805"/>
          </a:xfrm>
          <a:prstGeom prst="rect">
            <a:avLst/>
          </a:prstGeom>
          <a:noFill/>
        </p:spPr>
        <p:txBody>
          <a:bodyPr wrap="square" lIns="0" tIns="0" rIns="0" bIns="0" rtlCol="0" anchor="b" anchorCtr="0">
            <a:noAutofit/>
          </a:bodyPr>
          <a:lstStyle/>
          <a:p>
            <a:pPr algn="ctr">
              <a:spcBef>
                <a:spcPct val="0"/>
              </a:spcBef>
              <a:spcAft>
                <a:spcPct val="0"/>
              </a:spcAft>
            </a:pPr>
            <a:r>
              <a:rPr lang="zh-CN" altLang="en-US" b="1">
                <a:solidFill>
                  <a:schemeClr val="accent1"/>
                </a:solidFill>
                <a:latin typeface="+mn-ea"/>
                <a:cs typeface="+mn-ea"/>
              </a:rPr>
              <a:t>供应商管理复杂</a:t>
            </a:r>
            <a:endParaRPr lang="zh-CN" altLang="en-US" b="1">
              <a:solidFill>
                <a:schemeClr val="accent1"/>
              </a:solidFill>
              <a:latin typeface="+mn-ea"/>
              <a:cs typeface="+mn-ea"/>
            </a:endParaRPr>
          </a:p>
        </p:txBody>
      </p:sp>
      <p:sp>
        <p:nvSpPr>
          <p:cNvPr id="13" name="矩形 12"/>
          <p:cNvSpPr/>
          <p:nvPr>
            <p:custDataLst>
              <p:tags r:id="rId12"/>
            </p:custDataLst>
          </p:nvPr>
        </p:nvSpPr>
        <p:spPr>
          <a:xfrm>
            <a:off x="717550" y="5365115"/>
            <a:ext cx="2630170" cy="539750"/>
          </a:xfrm>
          <a:prstGeom prst="rect">
            <a:avLst/>
          </a:prstGeom>
          <a:noFill/>
        </p:spPr>
        <p:txBody>
          <a:bodyPr wrap="square" lIns="0" tIns="0" rIns="0" bIns="0" rtlCol="0" anchor="t" anchorCtr="0">
            <a:noAutofit/>
          </a:bodyPr>
          <a:lstStyle/>
          <a:p>
            <a:pPr indent="0" algn="l">
              <a:lnSpc>
                <a:spcPct val="120000"/>
              </a:lnSpc>
              <a:spcBef>
                <a:spcPct val="0"/>
              </a:spcBef>
              <a:spcAft>
                <a:spcPct val="0"/>
              </a:spcAft>
              <a:buNone/>
            </a:pPr>
            <a:r>
              <a:rPr lang="zh-CN" altLang="en-US" sz="1200" dirty="0">
                <a:solidFill>
                  <a:schemeClr val="tx1">
                    <a:lumMod val="65000"/>
                    <a:lumOff val="35000"/>
                  </a:schemeClr>
                </a:solidFill>
                <a:latin typeface="+mn-ea"/>
                <a:cs typeface="+mn-ea"/>
              </a:rPr>
              <a:t>没有系统化的数据收集手段，使得难以进行有效的数据分析来优化采购决策。</a:t>
            </a:r>
            <a:endParaRPr lang="zh-CN" altLang="en-US" sz="1200" dirty="0">
              <a:solidFill>
                <a:schemeClr val="tx1">
                  <a:lumMod val="65000"/>
                  <a:lumOff val="35000"/>
                </a:schemeClr>
              </a:solidFill>
              <a:latin typeface="+mn-ea"/>
              <a:cs typeface="+mn-ea"/>
            </a:endParaRPr>
          </a:p>
        </p:txBody>
      </p:sp>
      <p:sp>
        <p:nvSpPr>
          <p:cNvPr id="14" name="矩形 13"/>
          <p:cNvSpPr/>
          <p:nvPr>
            <p:custDataLst>
              <p:tags r:id="rId13"/>
            </p:custDataLst>
          </p:nvPr>
        </p:nvSpPr>
        <p:spPr>
          <a:xfrm>
            <a:off x="717550" y="4878705"/>
            <a:ext cx="2520315" cy="448945"/>
          </a:xfrm>
          <a:prstGeom prst="rect">
            <a:avLst/>
          </a:prstGeom>
          <a:noFill/>
        </p:spPr>
        <p:txBody>
          <a:bodyPr wrap="square" lIns="0" tIns="0" rIns="0" bIns="0" rtlCol="0" anchor="b" anchorCtr="0">
            <a:noAutofit/>
          </a:bodyPr>
          <a:lstStyle/>
          <a:p>
            <a:pPr algn="ctr">
              <a:spcBef>
                <a:spcPct val="0"/>
              </a:spcBef>
              <a:spcAft>
                <a:spcPct val="0"/>
              </a:spcAft>
            </a:pPr>
            <a:r>
              <a:rPr lang="zh-CN" altLang="en-US" b="1">
                <a:solidFill>
                  <a:schemeClr val="accent1"/>
                </a:solidFill>
                <a:latin typeface="+mn-ea"/>
                <a:cs typeface="+mn-ea"/>
              </a:rPr>
              <a:t>数据分析缺失</a:t>
            </a:r>
            <a:endParaRPr lang="zh-CN" altLang="en-US" b="1">
              <a:solidFill>
                <a:schemeClr val="accent1"/>
              </a:solidFill>
              <a:latin typeface="+mn-ea"/>
              <a:cs typeface="+mn-ea"/>
            </a:endParaRPr>
          </a:p>
        </p:txBody>
      </p:sp>
      <p:sp>
        <p:nvSpPr>
          <p:cNvPr id="28" name="弧形 27"/>
          <p:cNvSpPr/>
          <p:nvPr>
            <p:custDataLst>
              <p:tags r:id="rId14"/>
            </p:custDataLst>
          </p:nvPr>
        </p:nvSpPr>
        <p:spPr>
          <a:xfrm rot="21300000">
            <a:off x="874395" y="2900680"/>
            <a:ext cx="7846695" cy="1791970"/>
          </a:xfrm>
          <a:prstGeom prst="arc">
            <a:avLst>
              <a:gd name="adj1" fmla="val 18339204"/>
              <a:gd name="adj2" fmla="val 20466934"/>
            </a:avLst>
          </a:prstGeom>
          <a:ln w="0">
            <a:gradFill>
              <a:gsLst>
                <a:gs pos="56000">
                  <a:schemeClr val="accent1">
                    <a:lumMod val="5000"/>
                    <a:lumOff val="95000"/>
                    <a:alpha val="0"/>
                  </a:schemeClr>
                </a:gs>
                <a:gs pos="22000">
                  <a:schemeClr val="accent1">
                    <a:lumMod val="88000"/>
                    <a:alpha val="45000"/>
                  </a:schemeClr>
                </a:gs>
              </a:gsLst>
              <a:lin ang="7680000" scaled="0"/>
            </a:gra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1" name="弧形 30"/>
          <p:cNvSpPr/>
          <p:nvPr>
            <p:custDataLst>
              <p:tags r:id="rId15"/>
            </p:custDataLst>
          </p:nvPr>
        </p:nvSpPr>
        <p:spPr>
          <a:xfrm rot="21180000">
            <a:off x="3327400" y="3094990"/>
            <a:ext cx="7296785" cy="3113405"/>
          </a:xfrm>
          <a:prstGeom prst="arc">
            <a:avLst>
              <a:gd name="adj1" fmla="val 19024410"/>
              <a:gd name="adj2" fmla="val 21019212"/>
            </a:avLst>
          </a:prstGeom>
          <a:ln>
            <a:gradFill>
              <a:gsLst>
                <a:gs pos="41000">
                  <a:schemeClr val="accent1">
                    <a:lumMod val="5000"/>
                    <a:lumOff val="95000"/>
                    <a:alpha val="0"/>
                  </a:schemeClr>
                </a:gs>
                <a:gs pos="9000">
                  <a:schemeClr val="accent1">
                    <a:alpha val="55000"/>
                  </a:schemeClr>
                </a:gs>
              </a:gsLst>
              <a:lin ang="10020000" scaled="0"/>
            </a:gra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2" name="弧形 31"/>
          <p:cNvSpPr/>
          <p:nvPr>
            <p:custDataLst>
              <p:tags r:id="rId16"/>
            </p:custDataLst>
          </p:nvPr>
        </p:nvSpPr>
        <p:spPr>
          <a:xfrm rot="10800000">
            <a:off x="1836852" y="2832735"/>
            <a:ext cx="9559290" cy="2125345"/>
          </a:xfrm>
          <a:prstGeom prst="arc">
            <a:avLst>
              <a:gd name="adj1" fmla="val 164418"/>
              <a:gd name="adj2" fmla="val 761608"/>
            </a:avLst>
          </a:prstGeom>
          <a:ln>
            <a:gradFill>
              <a:gsLst>
                <a:gs pos="100000">
                  <a:schemeClr val="accent1">
                    <a:lumMod val="5000"/>
                    <a:lumOff val="95000"/>
                    <a:alpha val="0"/>
                  </a:schemeClr>
                </a:gs>
                <a:gs pos="50000">
                  <a:schemeClr val="accent1">
                    <a:alpha val="70000"/>
                  </a:schemeClr>
                </a:gs>
              </a:gsLst>
              <a:lin ang="17460000" scaled="0"/>
            </a:gra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p>
        </p:txBody>
      </p:sp>
      <p:sp>
        <p:nvSpPr>
          <p:cNvPr id="37" name="弧形 36"/>
          <p:cNvSpPr/>
          <p:nvPr>
            <p:custDataLst>
              <p:tags r:id="rId17"/>
            </p:custDataLst>
          </p:nvPr>
        </p:nvSpPr>
        <p:spPr>
          <a:xfrm rot="21060000" flipH="1" flipV="1">
            <a:off x="6224270" y="4448810"/>
            <a:ext cx="4149090" cy="656590"/>
          </a:xfrm>
          <a:prstGeom prst="arc">
            <a:avLst>
              <a:gd name="adj1" fmla="val 10508688"/>
              <a:gd name="adj2" fmla="val 20681384"/>
            </a:avLst>
          </a:prstGeom>
          <a:ln>
            <a:gradFill>
              <a:gsLst>
                <a:gs pos="56000">
                  <a:schemeClr val="accent1">
                    <a:lumMod val="5000"/>
                    <a:lumOff val="95000"/>
                    <a:alpha val="0"/>
                  </a:schemeClr>
                </a:gs>
                <a:gs pos="22000">
                  <a:schemeClr val="accent1">
                    <a:alpha val="55000"/>
                  </a:schemeClr>
                </a:gs>
              </a:gsLst>
              <a:lin ang="7380000" scaled="0"/>
            </a:gra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p>
        </p:txBody>
      </p:sp>
      <p:sp>
        <p:nvSpPr>
          <p:cNvPr id="47" name="弧形 46"/>
          <p:cNvSpPr/>
          <p:nvPr>
            <p:custDataLst>
              <p:tags r:id="rId18"/>
            </p:custDataLst>
          </p:nvPr>
        </p:nvSpPr>
        <p:spPr>
          <a:xfrm rot="10620000">
            <a:off x="1012190" y="981710"/>
            <a:ext cx="10289540" cy="4243705"/>
          </a:xfrm>
          <a:prstGeom prst="arc">
            <a:avLst>
              <a:gd name="adj1" fmla="val 18279480"/>
              <a:gd name="adj2" fmla="val 20154969"/>
            </a:avLst>
          </a:prstGeom>
          <a:ln>
            <a:gradFill>
              <a:gsLst>
                <a:gs pos="64000">
                  <a:schemeClr val="accent1">
                    <a:lumMod val="5000"/>
                    <a:lumOff val="95000"/>
                    <a:alpha val="0"/>
                  </a:schemeClr>
                </a:gs>
                <a:gs pos="0">
                  <a:schemeClr val="accent1">
                    <a:alpha val="70000"/>
                  </a:schemeClr>
                </a:gs>
              </a:gsLst>
              <a:lin ang="11400000" scaled="0"/>
            </a:gradFill>
            <a:headEnd type="none"/>
            <a:tailEnd type="triangle"/>
          </a:ln>
        </p:spPr>
        <p:style>
          <a:lnRef idx="1">
            <a:schemeClr val="accent1"/>
          </a:lnRef>
          <a:fillRef idx="0">
            <a:schemeClr val="accent1"/>
          </a:fillRef>
          <a:effectRef idx="0">
            <a:schemeClr val="accent1"/>
          </a:effectRef>
          <a:fontRef idx="minor">
            <a:schemeClr val="tx1"/>
          </a:fontRef>
        </p:style>
        <p:txBody>
          <a:bodyPr rtlCol="0" anchor="ctr">
            <a:normAutofit/>
          </a:bodyPr>
          <a:lstStyle/>
          <a:p>
            <a:pPr algn="ctr"/>
            <a:endParaRPr lang="zh-CN" altLang="en-US"/>
          </a:p>
        </p:txBody>
      </p:sp>
      <p:sp>
        <p:nvSpPr>
          <p:cNvPr id="44" name="椭圆 43"/>
          <p:cNvSpPr/>
          <p:nvPr>
            <p:custDataLst>
              <p:tags r:id="rId19"/>
            </p:custDataLst>
          </p:nvPr>
        </p:nvSpPr>
        <p:spPr>
          <a:xfrm>
            <a:off x="7520623" y="2401570"/>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48" name="椭圆 47"/>
          <p:cNvSpPr/>
          <p:nvPr>
            <p:custDataLst>
              <p:tags r:id="rId20"/>
            </p:custDataLst>
          </p:nvPr>
        </p:nvSpPr>
        <p:spPr>
          <a:xfrm>
            <a:off x="3965258" y="2420620"/>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p>
            <a:pPr lvl="0" algn="ctr">
              <a:buClrTx/>
              <a:buSzTx/>
              <a:buFontTx/>
            </a:pPr>
            <a:endParaRPr lang="zh-CN" altLang="en-US">
              <a:sym typeface="+mn-ea"/>
            </a:endParaRPr>
          </a:p>
        </p:txBody>
      </p:sp>
      <p:sp>
        <p:nvSpPr>
          <p:cNvPr id="15" name="矩形 14"/>
          <p:cNvSpPr/>
          <p:nvPr>
            <p:custDataLst>
              <p:tags r:id="rId21"/>
            </p:custDataLst>
          </p:nvPr>
        </p:nvSpPr>
        <p:spPr>
          <a:xfrm>
            <a:off x="6830060" y="1923415"/>
            <a:ext cx="2520315" cy="480060"/>
          </a:xfrm>
          <a:prstGeom prst="rect">
            <a:avLst/>
          </a:prstGeom>
          <a:noFill/>
        </p:spPr>
        <p:txBody>
          <a:bodyPr wrap="square" lIns="0" tIns="0" rIns="0" bIns="0" rtlCol="0" anchor="t" anchorCtr="0">
            <a:noAutofit/>
          </a:bodyPr>
          <a:lstStyle/>
          <a:p>
            <a:pPr algn="l">
              <a:lnSpc>
                <a:spcPct val="120000"/>
              </a:lnSpc>
              <a:spcBef>
                <a:spcPct val="0"/>
              </a:spcBef>
              <a:spcAft>
                <a:spcPct val="0"/>
              </a:spcAft>
            </a:pPr>
            <a:r>
              <a:rPr lang="zh-CN" altLang="en-US" sz="1200" dirty="0">
                <a:solidFill>
                  <a:schemeClr val="tx1">
                    <a:lumMod val="65000"/>
                    <a:lumOff val="35000"/>
                  </a:schemeClr>
                </a:solidFill>
                <a:latin typeface="+mn-ea"/>
                <a:cs typeface="+mn-ea"/>
              </a:rPr>
              <a:t>缺乏透明度和标准化的采购流程可能导致价格波动大，难以有效控制成本。</a:t>
            </a:r>
            <a:endParaRPr lang="zh-CN" altLang="en-US" sz="1200" dirty="0">
              <a:solidFill>
                <a:schemeClr val="tx1">
                  <a:lumMod val="65000"/>
                  <a:lumOff val="35000"/>
                </a:schemeClr>
              </a:solidFill>
              <a:latin typeface="+mn-ea"/>
              <a:cs typeface="+mn-ea"/>
            </a:endParaRPr>
          </a:p>
        </p:txBody>
      </p:sp>
      <p:sp>
        <p:nvSpPr>
          <p:cNvPr id="17" name="矩形 16"/>
          <p:cNvSpPr/>
          <p:nvPr>
            <p:custDataLst>
              <p:tags r:id="rId22"/>
            </p:custDataLst>
          </p:nvPr>
        </p:nvSpPr>
        <p:spPr>
          <a:xfrm>
            <a:off x="6830060" y="1494155"/>
            <a:ext cx="2520315" cy="401320"/>
          </a:xfrm>
          <a:prstGeom prst="rect">
            <a:avLst/>
          </a:prstGeom>
          <a:noFill/>
        </p:spPr>
        <p:txBody>
          <a:bodyPr wrap="square" lIns="0" tIns="0" rIns="0" bIns="0" rtlCol="0" anchor="b" anchorCtr="0">
            <a:noAutofit/>
          </a:bodyPr>
          <a:lstStyle/>
          <a:p>
            <a:pPr algn="ctr">
              <a:spcBef>
                <a:spcPct val="0"/>
              </a:spcBef>
              <a:spcAft>
                <a:spcPct val="0"/>
              </a:spcAft>
            </a:pPr>
            <a:r>
              <a:rPr lang="zh-CN" altLang="en-US" b="1">
                <a:solidFill>
                  <a:schemeClr val="accent1"/>
                </a:solidFill>
                <a:latin typeface="+mn-ea"/>
                <a:cs typeface="+mn-ea"/>
              </a:rPr>
              <a:t>成本控制困难</a:t>
            </a:r>
            <a:endParaRPr lang="zh-CN" altLang="en-US" b="1">
              <a:solidFill>
                <a:schemeClr val="accent1"/>
              </a:solidFill>
              <a:latin typeface="+mn-ea"/>
              <a:cs typeface="+mn-ea"/>
            </a:endParaRPr>
          </a:p>
        </p:txBody>
      </p:sp>
      <p:sp>
        <p:nvSpPr>
          <p:cNvPr id="18" name="矩形 17"/>
          <p:cNvSpPr/>
          <p:nvPr>
            <p:custDataLst>
              <p:tags r:id="rId23"/>
            </p:custDataLst>
          </p:nvPr>
        </p:nvSpPr>
        <p:spPr>
          <a:xfrm>
            <a:off x="2598420" y="1923415"/>
            <a:ext cx="3599815" cy="480060"/>
          </a:xfrm>
          <a:prstGeom prst="rect">
            <a:avLst/>
          </a:prstGeom>
          <a:noFill/>
        </p:spPr>
        <p:txBody>
          <a:bodyPr wrap="square" lIns="0" tIns="0" rIns="0" bIns="0" rtlCol="0" anchor="t" anchorCtr="0">
            <a:noAutofit/>
          </a:bodyPr>
          <a:lstStyle/>
          <a:p>
            <a:pPr algn="l">
              <a:lnSpc>
                <a:spcPct val="120000"/>
              </a:lnSpc>
              <a:spcBef>
                <a:spcPct val="0"/>
              </a:spcBef>
              <a:spcAft>
                <a:spcPct val="0"/>
              </a:spcAft>
            </a:pPr>
            <a:r>
              <a:rPr lang="zh-CN" altLang="en-US" sz="1200" dirty="0">
                <a:solidFill>
                  <a:schemeClr val="tx1">
                    <a:lumMod val="65000"/>
                    <a:lumOff val="35000"/>
                  </a:schemeClr>
                </a:solidFill>
                <a:latin typeface="+mn-ea"/>
                <a:cs typeface="+mn-ea"/>
              </a:rPr>
              <a:t>传统采购流程繁琐，从需求收集、询价、比价到下单和支付，每一步都需要人工介入，导致整体效率不高。</a:t>
            </a:r>
            <a:endParaRPr lang="zh-CN" altLang="en-US" sz="1200" dirty="0">
              <a:solidFill>
                <a:schemeClr val="tx1">
                  <a:lumMod val="65000"/>
                  <a:lumOff val="35000"/>
                </a:schemeClr>
              </a:solidFill>
              <a:latin typeface="+mn-ea"/>
              <a:cs typeface="+mn-ea"/>
            </a:endParaRPr>
          </a:p>
        </p:txBody>
      </p:sp>
      <p:sp>
        <p:nvSpPr>
          <p:cNvPr id="21" name="矩形 20"/>
          <p:cNvSpPr/>
          <p:nvPr>
            <p:custDataLst>
              <p:tags r:id="rId24"/>
            </p:custDataLst>
          </p:nvPr>
        </p:nvSpPr>
        <p:spPr>
          <a:xfrm>
            <a:off x="3093720" y="1494155"/>
            <a:ext cx="2520315" cy="401320"/>
          </a:xfrm>
          <a:prstGeom prst="rect">
            <a:avLst/>
          </a:prstGeom>
          <a:noFill/>
        </p:spPr>
        <p:txBody>
          <a:bodyPr wrap="square" lIns="0" tIns="0" rIns="0" bIns="0" rtlCol="0" anchor="b" anchorCtr="0">
            <a:noAutofit/>
          </a:bodyPr>
          <a:lstStyle/>
          <a:p>
            <a:pPr algn="ctr">
              <a:spcBef>
                <a:spcPct val="0"/>
              </a:spcBef>
              <a:spcAft>
                <a:spcPct val="0"/>
              </a:spcAft>
            </a:pPr>
            <a:r>
              <a:rPr lang="zh-CN" altLang="en-US" b="1">
                <a:solidFill>
                  <a:schemeClr val="accent1"/>
                </a:solidFill>
                <a:latin typeface="+mn-ea"/>
                <a:cs typeface="+mn-ea"/>
              </a:rPr>
              <a:t>效率</a:t>
            </a:r>
            <a:r>
              <a:rPr lang="zh-CN" altLang="en-US" b="1">
                <a:solidFill>
                  <a:schemeClr val="accent1"/>
                </a:solidFill>
                <a:latin typeface="+mn-ea"/>
                <a:cs typeface="+mn-ea"/>
              </a:rPr>
              <a:t>低下</a:t>
            </a:r>
            <a:endParaRPr lang="zh-CN" altLang="en-US" b="1">
              <a:solidFill>
                <a:schemeClr val="accent1"/>
              </a:solidFill>
              <a:latin typeface="+mn-ea"/>
              <a:cs typeface="+mn-ea"/>
            </a:endParaRPr>
          </a:p>
        </p:txBody>
      </p:sp>
      <p:pic>
        <p:nvPicPr>
          <p:cNvPr id="33" name="图片 1" descr="333438303937363b333438313035353bb2fac6b7c4a3d0cd"/>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tretch>
            <a:fillRect/>
          </a:stretch>
        </p:blipFill>
        <p:spPr>
          <a:xfrm>
            <a:off x="4182747" y="2638109"/>
            <a:ext cx="360000" cy="360000"/>
          </a:xfrm>
          <a:prstGeom prst="rect">
            <a:avLst/>
          </a:prstGeom>
        </p:spPr>
      </p:pic>
      <p:pic>
        <p:nvPicPr>
          <p:cNvPr id="34" name="图片 12" descr="333438303937363b333438313039323bcfeec4bfbcc6bbae"/>
          <p:cNvPicPr>
            <a:picLocks noChangeAspect="1"/>
          </p:cNvPicPr>
          <p:nvPr>
            <p:custDataLst>
              <p:tags r:id="rId28"/>
            </p:custDataLst>
          </p:nvPr>
        </p:nvPicPr>
        <p:blipFill>
          <a:blip r:embed="rId29">
            <a:extLst>
              <a:ext uri="{96DAC541-7B7A-43D3-8B79-37D633B846F1}">
                <asvg:svgBlip xmlns:asvg="http://schemas.microsoft.com/office/drawing/2016/SVG/main" r:embed="rId30"/>
              </a:ext>
            </a:extLst>
          </a:blip>
          <a:stretch>
            <a:fillRect/>
          </a:stretch>
        </p:blipFill>
        <p:spPr>
          <a:xfrm>
            <a:off x="7737718" y="2628190"/>
            <a:ext cx="360000" cy="360000"/>
          </a:xfrm>
          <a:prstGeom prst="rect">
            <a:avLst/>
          </a:prstGeom>
        </p:spPr>
      </p:pic>
      <p:pic>
        <p:nvPicPr>
          <p:cNvPr id="35" name="图片 18" descr="333438303937363b333438313038303bd7e9d6afbcdcb9b9"/>
          <p:cNvPicPr>
            <a:picLocks noChangeAspect="1"/>
          </p:cNvPicPr>
          <p:nvPr>
            <p:custDataLst>
              <p:tags r:id="rId31"/>
            </p:custDataLst>
          </p:nvPr>
        </p:nvPicPr>
        <p:blipFill>
          <a:blip r:embed="rId32">
            <a:extLst>
              <a:ext uri="{96DAC541-7B7A-43D3-8B79-37D633B846F1}">
                <asvg:svgBlip xmlns:asvg="http://schemas.microsoft.com/office/drawing/2016/SVG/main" r:embed="rId33"/>
              </a:ext>
            </a:extLst>
          </a:blip>
          <a:stretch>
            <a:fillRect/>
          </a:stretch>
        </p:blipFill>
        <p:spPr>
          <a:xfrm>
            <a:off x="10039034" y="4298634"/>
            <a:ext cx="360000" cy="360000"/>
          </a:xfrm>
          <a:prstGeom prst="rect">
            <a:avLst/>
          </a:prstGeom>
        </p:spPr>
      </p:pic>
      <p:pic>
        <p:nvPicPr>
          <p:cNvPr id="36" name="图片 15" descr="333438303937363b333438313038383bcfeec4bfd0a7c2ca"/>
          <p:cNvPicPr>
            <a:picLocks noChangeAspect="1"/>
          </p:cNvPicPr>
          <p:nvPr>
            <p:custDataLst>
              <p:tags r:id="rId34"/>
            </p:custDataLst>
          </p:nvPr>
        </p:nvPicPr>
        <p:blipFill>
          <a:blip r:embed="rId35">
            <a:extLst>
              <a:ext uri="{96DAC541-7B7A-43D3-8B79-37D633B846F1}">
                <asvg:svgBlip xmlns:asvg="http://schemas.microsoft.com/office/drawing/2016/SVG/main" r:embed="rId36"/>
              </a:ext>
            </a:extLst>
          </a:blip>
          <a:stretch>
            <a:fillRect/>
          </a:stretch>
        </p:blipFill>
        <p:spPr>
          <a:xfrm>
            <a:off x="5903508" y="4948150"/>
            <a:ext cx="360000" cy="360000"/>
          </a:xfrm>
          <a:prstGeom prst="rect">
            <a:avLst/>
          </a:prstGeom>
        </p:spPr>
      </p:pic>
      <p:pic>
        <p:nvPicPr>
          <p:cNvPr id="38" name="图片 17" descr="333438303937363b333438313037383bcafdbeddb7d6cef6"/>
          <p:cNvPicPr>
            <a:picLocks noChangeAspect="1"/>
          </p:cNvPicPr>
          <p:nvPr>
            <p:custDataLst>
              <p:tags r:id="rId37"/>
            </p:custDataLst>
          </p:nvPr>
        </p:nvPicPr>
        <p:blipFill>
          <a:blip r:embed="rId38">
            <a:extLst>
              <a:ext uri="{96DAC541-7B7A-43D3-8B79-37D633B846F1}">
                <asvg:svgBlip xmlns:asvg="http://schemas.microsoft.com/office/drawing/2016/SVG/main" r:embed="rId39"/>
              </a:ext>
            </a:extLst>
          </a:blip>
          <a:stretch>
            <a:fillRect/>
          </a:stretch>
        </p:blipFill>
        <p:spPr>
          <a:xfrm>
            <a:off x="1799274" y="4291014"/>
            <a:ext cx="360000" cy="360000"/>
          </a:xfrm>
          <a:prstGeom prst="rect">
            <a:avLst/>
          </a:prstGeom>
        </p:spPr>
      </p:pic>
    </p:spTree>
    <p:custDataLst>
      <p:tags r:id="rId40"/>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p:nvPr>
            <p:ph type="title"/>
          </p:nvPr>
        </p:nvSpPr>
        <p:spPr/>
        <p:txBody>
          <a:bodyPr/>
          <a:p>
            <a:r>
              <a:rPr lang="zh-CN" altLang="en-US"/>
              <a:t>云梦——电商产品</a:t>
            </a:r>
            <a:endParaRPr lang="zh-CN" altLang="en-US"/>
          </a:p>
        </p:txBody>
      </p:sp>
      <p:sp>
        <p:nvSpPr>
          <p:cNvPr id="9" name="任意多边形: 形状 2"/>
          <p:cNvSpPr/>
          <p:nvPr>
            <p:custDataLst>
              <p:tags r:id="rId1"/>
            </p:custDataLst>
          </p:nvPr>
        </p:nvSpPr>
        <p:spPr>
          <a:xfrm flipV="1">
            <a:off x="3504565" y="1450975"/>
            <a:ext cx="6580505" cy="785495"/>
          </a:xfrm>
          <a:custGeom>
            <a:avLst/>
            <a:gdLst>
              <a:gd name="connsiteX0" fmla="*/ 3639884 w 4088964"/>
              <a:gd name="connsiteY0" fmla="*/ 904875 h 904875"/>
              <a:gd name="connsiteX1" fmla="*/ 120587 w 4088964"/>
              <a:gd name="connsiteY1" fmla="*/ 904875 h 904875"/>
              <a:gd name="connsiteX2" fmla="*/ 0 w 4088964"/>
              <a:gd name="connsiteY2" fmla="*/ 784288 h 904875"/>
              <a:gd name="connsiteX3" fmla="*/ 0 w 4088964"/>
              <a:gd name="connsiteY3" fmla="*/ 120587 h 904875"/>
              <a:gd name="connsiteX4" fmla="*/ 120587 w 4088964"/>
              <a:gd name="connsiteY4" fmla="*/ 0 h 904875"/>
              <a:gd name="connsiteX5" fmla="*/ 3968210 w 4088964"/>
              <a:gd name="connsiteY5" fmla="*/ 0 h 904875"/>
              <a:gd name="connsiteX6" fmla="*/ 4076319 w 4088964"/>
              <a:gd name="connsiteY6" fmla="*/ 174022 h 904875"/>
              <a:gd name="connsiteX7" fmla="*/ 3747992 w 4088964"/>
              <a:gd name="connsiteY7" fmla="*/ 837724 h 904875"/>
              <a:gd name="connsiteX8" fmla="*/ 3639884 w 4088964"/>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8964" h="904875">
                <a:moveTo>
                  <a:pt x="3639884" y="904875"/>
                </a:moveTo>
                <a:lnTo>
                  <a:pt x="120587" y="904875"/>
                </a:lnTo>
                <a:cubicBezTo>
                  <a:pt x="54007" y="904875"/>
                  <a:pt x="0" y="850868"/>
                  <a:pt x="0" y="784288"/>
                </a:cubicBezTo>
                <a:lnTo>
                  <a:pt x="0" y="120587"/>
                </a:lnTo>
                <a:cubicBezTo>
                  <a:pt x="0" y="54007"/>
                  <a:pt x="54007" y="0"/>
                  <a:pt x="120587" y="0"/>
                </a:cubicBezTo>
                <a:lnTo>
                  <a:pt x="3968210" y="0"/>
                </a:lnTo>
                <a:cubicBezTo>
                  <a:pt x="4057650" y="0"/>
                  <a:pt x="4115943" y="93917"/>
                  <a:pt x="4076319" y="174022"/>
                </a:cubicBezTo>
                <a:lnTo>
                  <a:pt x="3747992" y="837724"/>
                </a:lnTo>
                <a:cubicBezTo>
                  <a:pt x="3727609" y="878872"/>
                  <a:pt x="3685699" y="904875"/>
                  <a:pt x="3639884"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p>
            <a:endParaRPr lang="zh-CN" altLang="en-US"/>
          </a:p>
        </p:txBody>
      </p:sp>
      <p:sp>
        <p:nvSpPr>
          <p:cNvPr id="48" name="椭圆 47"/>
          <p:cNvSpPr/>
          <p:nvPr>
            <p:custDataLst>
              <p:tags r:id="rId2"/>
            </p:custDataLst>
          </p:nvPr>
        </p:nvSpPr>
        <p:spPr>
          <a:xfrm>
            <a:off x="2566988" y="1441450"/>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p>
            <a:pPr lvl="0" algn="ctr">
              <a:buClrTx/>
              <a:buSzTx/>
              <a:buFontTx/>
            </a:pPr>
            <a:endParaRPr lang="zh-CN" altLang="en-US">
              <a:sym typeface="+mn-ea"/>
            </a:endParaRPr>
          </a:p>
        </p:txBody>
      </p:sp>
      <p:sp>
        <p:nvSpPr>
          <p:cNvPr id="3" name="文本框 2"/>
          <p:cNvSpPr txBox="1"/>
          <p:nvPr/>
        </p:nvSpPr>
        <p:spPr>
          <a:xfrm>
            <a:off x="2722880" y="1538605"/>
            <a:ext cx="466725" cy="583565"/>
          </a:xfrm>
          <a:prstGeom prst="rect">
            <a:avLst/>
          </a:prstGeom>
          <a:noFill/>
        </p:spPr>
        <p:txBody>
          <a:bodyPr wrap="square" rtlCol="0">
            <a:spAutoFit/>
          </a:bodyPr>
          <a:p>
            <a:r>
              <a:rPr lang="en-US" altLang="zh-CN" sz="3200">
                <a:solidFill>
                  <a:schemeClr val="bg1"/>
                </a:solidFill>
              </a:rPr>
              <a:t>1</a:t>
            </a:r>
            <a:endParaRPr lang="en-US" altLang="zh-CN" sz="3200">
              <a:solidFill>
                <a:schemeClr val="bg1"/>
              </a:solidFill>
            </a:endParaRPr>
          </a:p>
        </p:txBody>
      </p:sp>
      <p:sp>
        <p:nvSpPr>
          <p:cNvPr id="5" name="文本框 4"/>
          <p:cNvSpPr txBox="1"/>
          <p:nvPr/>
        </p:nvSpPr>
        <p:spPr>
          <a:xfrm>
            <a:off x="3646805" y="1527175"/>
            <a:ext cx="1453515" cy="368300"/>
          </a:xfrm>
          <a:prstGeom prst="rect">
            <a:avLst/>
          </a:prstGeom>
          <a:noFill/>
        </p:spPr>
        <p:txBody>
          <a:bodyPr wrap="square" rtlCol="0">
            <a:spAutoFit/>
          </a:bodyPr>
          <a:p>
            <a:r>
              <a:rPr lang="zh-CN" altLang="en-US" b="1">
                <a:solidFill>
                  <a:schemeClr val="accent1"/>
                </a:solidFill>
                <a:latin typeface="+mn-ea"/>
                <a:cs typeface="+mn-ea"/>
              </a:rPr>
              <a:t>轻电商系统</a:t>
            </a:r>
            <a:endParaRPr lang="zh-CN" altLang="en-US" b="1">
              <a:solidFill>
                <a:schemeClr val="accent1"/>
              </a:solidFill>
              <a:latin typeface="+mn-ea"/>
              <a:cs typeface="+mn-ea"/>
            </a:endParaRPr>
          </a:p>
        </p:txBody>
      </p:sp>
      <p:sp>
        <p:nvSpPr>
          <p:cNvPr id="6" name="文本框 5"/>
          <p:cNvSpPr txBox="1"/>
          <p:nvPr/>
        </p:nvSpPr>
        <p:spPr>
          <a:xfrm>
            <a:off x="3646805" y="1865630"/>
            <a:ext cx="6125210" cy="229870"/>
          </a:xfrm>
          <a:prstGeom prst="rect">
            <a:avLst/>
          </a:prstGeom>
          <a:noFill/>
        </p:spPr>
        <p:txBody>
          <a:bodyPr wrap="square" rtlCol="0">
            <a:spAutoFit/>
          </a:bodyPr>
          <a:p>
            <a:r>
              <a:rPr lang="zh-CN" altLang="en-US" sz="900"/>
              <a:t>目前已代理的</a:t>
            </a:r>
            <a:r>
              <a:rPr lang="en-US" altLang="zh-CN" sz="900"/>
              <a:t>saas</a:t>
            </a:r>
            <a:r>
              <a:rPr lang="zh-CN" altLang="en-US" sz="900"/>
              <a:t>建站，支持轻电商功能，国内微信</a:t>
            </a:r>
            <a:r>
              <a:rPr lang="en-US" altLang="zh-CN" sz="900"/>
              <a:t>/</a:t>
            </a:r>
            <a:r>
              <a:rPr lang="zh-CN" altLang="en-US" sz="900"/>
              <a:t>支付宝；海外PayPal （美元交易）</a:t>
            </a:r>
            <a:endParaRPr lang="zh-CN" altLang="en-US" sz="900"/>
          </a:p>
        </p:txBody>
      </p:sp>
      <p:sp>
        <p:nvSpPr>
          <p:cNvPr id="7" name="椭圆 6"/>
          <p:cNvSpPr/>
          <p:nvPr>
            <p:custDataLst>
              <p:tags r:id="rId3"/>
            </p:custDataLst>
          </p:nvPr>
        </p:nvSpPr>
        <p:spPr>
          <a:xfrm>
            <a:off x="2566988" y="2448560"/>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p>
            <a:pPr lvl="0" algn="ctr">
              <a:buClrTx/>
              <a:buSzTx/>
              <a:buFontTx/>
            </a:pPr>
            <a:endParaRPr lang="zh-CN" altLang="en-US">
              <a:sym typeface="+mn-ea"/>
            </a:endParaRPr>
          </a:p>
        </p:txBody>
      </p:sp>
      <p:sp>
        <p:nvSpPr>
          <p:cNvPr id="8" name="文本框 7"/>
          <p:cNvSpPr txBox="1"/>
          <p:nvPr/>
        </p:nvSpPr>
        <p:spPr>
          <a:xfrm>
            <a:off x="2751455" y="2536190"/>
            <a:ext cx="466725" cy="583565"/>
          </a:xfrm>
          <a:prstGeom prst="rect">
            <a:avLst/>
          </a:prstGeom>
          <a:noFill/>
        </p:spPr>
        <p:txBody>
          <a:bodyPr wrap="square" rtlCol="0">
            <a:spAutoFit/>
          </a:bodyPr>
          <a:p>
            <a:r>
              <a:rPr lang="en-US" altLang="zh-CN" sz="3200">
                <a:solidFill>
                  <a:schemeClr val="bg1"/>
                </a:solidFill>
              </a:rPr>
              <a:t>2</a:t>
            </a:r>
            <a:endParaRPr lang="en-US" altLang="zh-CN" sz="3200">
              <a:solidFill>
                <a:schemeClr val="bg1"/>
              </a:solidFill>
            </a:endParaRPr>
          </a:p>
        </p:txBody>
      </p:sp>
      <p:sp>
        <p:nvSpPr>
          <p:cNvPr id="10" name="任意多边形: 形状 2"/>
          <p:cNvSpPr/>
          <p:nvPr>
            <p:custDataLst>
              <p:tags r:id="rId4"/>
            </p:custDataLst>
          </p:nvPr>
        </p:nvSpPr>
        <p:spPr>
          <a:xfrm flipV="1">
            <a:off x="3504565" y="2448560"/>
            <a:ext cx="6580505" cy="785495"/>
          </a:xfrm>
          <a:custGeom>
            <a:avLst/>
            <a:gdLst>
              <a:gd name="connsiteX0" fmla="*/ 3639884 w 4088964"/>
              <a:gd name="connsiteY0" fmla="*/ 904875 h 904875"/>
              <a:gd name="connsiteX1" fmla="*/ 120587 w 4088964"/>
              <a:gd name="connsiteY1" fmla="*/ 904875 h 904875"/>
              <a:gd name="connsiteX2" fmla="*/ 0 w 4088964"/>
              <a:gd name="connsiteY2" fmla="*/ 784288 h 904875"/>
              <a:gd name="connsiteX3" fmla="*/ 0 w 4088964"/>
              <a:gd name="connsiteY3" fmla="*/ 120587 h 904875"/>
              <a:gd name="connsiteX4" fmla="*/ 120587 w 4088964"/>
              <a:gd name="connsiteY4" fmla="*/ 0 h 904875"/>
              <a:gd name="connsiteX5" fmla="*/ 3968210 w 4088964"/>
              <a:gd name="connsiteY5" fmla="*/ 0 h 904875"/>
              <a:gd name="connsiteX6" fmla="*/ 4076319 w 4088964"/>
              <a:gd name="connsiteY6" fmla="*/ 174022 h 904875"/>
              <a:gd name="connsiteX7" fmla="*/ 3747992 w 4088964"/>
              <a:gd name="connsiteY7" fmla="*/ 837724 h 904875"/>
              <a:gd name="connsiteX8" fmla="*/ 3639884 w 4088964"/>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8964" h="904875">
                <a:moveTo>
                  <a:pt x="3639884" y="904875"/>
                </a:moveTo>
                <a:lnTo>
                  <a:pt x="120587" y="904875"/>
                </a:lnTo>
                <a:cubicBezTo>
                  <a:pt x="54007" y="904875"/>
                  <a:pt x="0" y="850868"/>
                  <a:pt x="0" y="784288"/>
                </a:cubicBezTo>
                <a:lnTo>
                  <a:pt x="0" y="120587"/>
                </a:lnTo>
                <a:cubicBezTo>
                  <a:pt x="0" y="54007"/>
                  <a:pt x="54007" y="0"/>
                  <a:pt x="120587" y="0"/>
                </a:cubicBezTo>
                <a:lnTo>
                  <a:pt x="3968210" y="0"/>
                </a:lnTo>
                <a:cubicBezTo>
                  <a:pt x="4057650" y="0"/>
                  <a:pt x="4115943" y="93917"/>
                  <a:pt x="4076319" y="174022"/>
                </a:cubicBezTo>
                <a:lnTo>
                  <a:pt x="3747992" y="837724"/>
                </a:lnTo>
                <a:cubicBezTo>
                  <a:pt x="3727609" y="878872"/>
                  <a:pt x="3685699" y="904875"/>
                  <a:pt x="3639884"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p>
            <a:endParaRPr lang="zh-CN" altLang="en-US"/>
          </a:p>
        </p:txBody>
      </p:sp>
      <p:sp>
        <p:nvSpPr>
          <p:cNvPr id="11" name="任意多边形: 形状 2"/>
          <p:cNvSpPr/>
          <p:nvPr>
            <p:custDataLst>
              <p:tags r:id="rId5"/>
            </p:custDataLst>
          </p:nvPr>
        </p:nvSpPr>
        <p:spPr>
          <a:xfrm flipV="1">
            <a:off x="3504565" y="3408045"/>
            <a:ext cx="6580505" cy="785495"/>
          </a:xfrm>
          <a:custGeom>
            <a:avLst/>
            <a:gdLst>
              <a:gd name="connsiteX0" fmla="*/ 3639884 w 4088964"/>
              <a:gd name="connsiteY0" fmla="*/ 904875 h 904875"/>
              <a:gd name="connsiteX1" fmla="*/ 120587 w 4088964"/>
              <a:gd name="connsiteY1" fmla="*/ 904875 h 904875"/>
              <a:gd name="connsiteX2" fmla="*/ 0 w 4088964"/>
              <a:gd name="connsiteY2" fmla="*/ 784288 h 904875"/>
              <a:gd name="connsiteX3" fmla="*/ 0 w 4088964"/>
              <a:gd name="connsiteY3" fmla="*/ 120587 h 904875"/>
              <a:gd name="connsiteX4" fmla="*/ 120587 w 4088964"/>
              <a:gd name="connsiteY4" fmla="*/ 0 h 904875"/>
              <a:gd name="connsiteX5" fmla="*/ 3968210 w 4088964"/>
              <a:gd name="connsiteY5" fmla="*/ 0 h 904875"/>
              <a:gd name="connsiteX6" fmla="*/ 4076319 w 4088964"/>
              <a:gd name="connsiteY6" fmla="*/ 174022 h 904875"/>
              <a:gd name="connsiteX7" fmla="*/ 3747992 w 4088964"/>
              <a:gd name="connsiteY7" fmla="*/ 837724 h 904875"/>
              <a:gd name="connsiteX8" fmla="*/ 3639884 w 4088964"/>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8964" h="904875">
                <a:moveTo>
                  <a:pt x="3639884" y="904875"/>
                </a:moveTo>
                <a:lnTo>
                  <a:pt x="120587" y="904875"/>
                </a:lnTo>
                <a:cubicBezTo>
                  <a:pt x="54007" y="904875"/>
                  <a:pt x="0" y="850868"/>
                  <a:pt x="0" y="784288"/>
                </a:cubicBezTo>
                <a:lnTo>
                  <a:pt x="0" y="120587"/>
                </a:lnTo>
                <a:cubicBezTo>
                  <a:pt x="0" y="54007"/>
                  <a:pt x="54007" y="0"/>
                  <a:pt x="120587" y="0"/>
                </a:cubicBezTo>
                <a:lnTo>
                  <a:pt x="3968210" y="0"/>
                </a:lnTo>
                <a:cubicBezTo>
                  <a:pt x="4057650" y="0"/>
                  <a:pt x="4115943" y="93917"/>
                  <a:pt x="4076319" y="174022"/>
                </a:cubicBezTo>
                <a:lnTo>
                  <a:pt x="3747992" y="837724"/>
                </a:lnTo>
                <a:cubicBezTo>
                  <a:pt x="3727609" y="878872"/>
                  <a:pt x="3685699" y="904875"/>
                  <a:pt x="3639884"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p>
            <a:endParaRPr lang="zh-CN" altLang="en-US"/>
          </a:p>
        </p:txBody>
      </p:sp>
      <p:sp>
        <p:nvSpPr>
          <p:cNvPr id="12" name="任意多边形: 形状 2"/>
          <p:cNvSpPr/>
          <p:nvPr>
            <p:custDataLst>
              <p:tags r:id="rId6"/>
            </p:custDataLst>
          </p:nvPr>
        </p:nvSpPr>
        <p:spPr>
          <a:xfrm flipV="1">
            <a:off x="3504565" y="4377055"/>
            <a:ext cx="6580505" cy="785495"/>
          </a:xfrm>
          <a:custGeom>
            <a:avLst/>
            <a:gdLst>
              <a:gd name="connsiteX0" fmla="*/ 3639884 w 4088964"/>
              <a:gd name="connsiteY0" fmla="*/ 904875 h 904875"/>
              <a:gd name="connsiteX1" fmla="*/ 120587 w 4088964"/>
              <a:gd name="connsiteY1" fmla="*/ 904875 h 904875"/>
              <a:gd name="connsiteX2" fmla="*/ 0 w 4088964"/>
              <a:gd name="connsiteY2" fmla="*/ 784288 h 904875"/>
              <a:gd name="connsiteX3" fmla="*/ 0 w 4088964"/>
              <a:gd name="connsiteY3" fmla="*/ 120587 h 904875"/>
              <a:gd name="connsiteX4" fmla="*/ 120587 w 4088964"/>
              <a:gd name="connsiteY4" fmla="*/ 0 h 904875"/>
              <a:gd name="connsiteX5" fmla="*/ 3968210 w 4088964"/>
              <a:gd name="connsiteY5" fmla="*/ 0 h 904875"/>
              <a:gd name="connsiteX6" fmla="*/ 4076319 w 4088964"/>
              <a:gd name="connsiteY6" fmla="*/ 174022 h 904875"/>
              <a:gd name="connsiteX7" fmla="*/ 3747992 w 4088964"/>
              <a:gd name="connsiteY7" fmla="*/ 837724 h 904875"/>
              <a:gd name="connsiteX8" fmla="*/ 3639884 w 4088964"/>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8964" h="904875">
                <a:moveTo>
                  <a:pt x="3639884" y="904875"/>
                </a:moveTo>
                <a:lnTo>
                  <a:pt x="120587" y="904875"/>
                </a:lnTo>
                <a:cubicBezTo>
                  <a:pt x="54007" y="904875"/>
                  <a:pt x="0" y="850868"/>
                  <a:pt x="0" y="784288"/>
                </a:cubicBezTo>
                <a:lnTo>
                  <a:pt x="0" y="120587"/>
                </a:lnTo>
                <a:cubicBezTo>
                  <a:pt x="0" y="54007"/>
                  <a:pt x="54007" y="0"/>
                  <a:pt x="120587" y="0"/>
                </a:cubicBezTo>
                <a:lnTo>
                  <a:pt x="3968210" y="0"/>
                </a:lnTo>
                <a:cubicBezTo>
                  <a:pt x="4057650" y="0"/>
                  <a:pt x="4115943" y="93917"/>
                  <a:pt x="4076319" y="174022"/>
                </a:cubicBezTo>
                <a:lnTo>
                  <a:pt x="3747992" y="837724"/>
                </a:lnTo>
                <a:cubicBezTo>
                  <a:pt x="3727609" y="878872"/>
                  <a:pt x="3685699" y="904875"/>
                  <a:pt x="3639884"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p>
            <a:endParaRPr lang="zh-CN" altLang="en-US"/>
          </a:p>
        </p:txBody>
      </p:sp>
      <p:sp>
        <p:nvSpPr>
          <p:cNvPr id="13" name="文本框 12"/>
          <p:cNvSpPr txBox="1"/>
          <p:nvPr/>
        </p:nvSpPr>
        <p:spPr>
          <a:xfrm>
            <a:off x="3646805" y="2508250"/>
            <a:ext cx="4874895" cy="368300"/>
          </a:xfrm>
          <a:prstGeom prst="rect">
            <a:avLst/>
          </a:prstGeom>
          <a:noFill/>
        </p:spPr>
        <p:txBody>
          <a:bodyPr wrap="square" rtlCol="0">
            <a:spAutoFit/>
          </a:bodyPr>
          <a:p>
            <a:r>
              <a:rPr lang="en-US" altLang="zh-CN" b="1">
                <a:solidFill>
                  <a:schemeClr val="accent1"/>
                </a:solidFill>
                <a:latin typeface="+mn-ea"/>
                <a:cs typeface="+mn-ea"/>
              </a:rPr>
              <a:t>B2C</a:t>
            </a:r>
            <a:r>
              <a:rPr lang="zh-CN" altLang="en-US" b="1">
                <a:solidFill>
                  <a:schemeClr val="accent1"/>
                </a:solidFill>
                <a:latin typeface="+mn-ea"/>
                <a:cs typeface="+mn-ea"/>
              </a:rPr>
              <a:t>电商系统（</a:t>
            </a:r>
            <a:r>
              <a:rPr lang="en-US" altLang="zh-CN" b="1">
                <a:solidFill>
                  <a:schemeClr val="accent1"/>
                </a:solidFill>
                <a:latin typeface="+mn-ea"/>
                <a:cs typeface="+mn-ea"/>
              </a:rPr>
              <a:t>PC+</a:t>
            </a:r>
            <a:r>
              <a:rPr lang="zh-CN" altLang="en-US" b="1">
                <a:solidFill>
                  <a:schemeClr val="accent1"/>
                </a:solidFill>
                <a:latin typeface="+mn-ea"/>
                <a:cs typeface="+mn-ea"/>
              </a:rPr>
              <a:t>小程序</a:t>
            </a:r>
            <a:r>
              <a:rPr lang="en-US" altLang="zh-CN" b="1">
                <a:solidFill>
                  <a:schemeClr val="accent1"/>
                </a:solidFill>
                <a:latin typeface="+mn-ea"/>
                <a:cs typeface="+mn-ea"/>
              </a:rPr>
              <a:t>/H5)</a:t>
            </a:r>
            <a:endParaRPr lang="en-US" altLang="zh-CN" b="1">
              <a:solidFill>
                <a:schemeClr val="accent1"/>
              </a:solidFill>
              <a:latin typeface="+mn-ea"/>
              <a:cs typeface="+mn-ea"/>
            </a:endParaRPr>
          </a:p>
        </p:txBody>
      </p:sp>
      <p:sp>
        <p:nvSpPr>
          <p:cNvPr id="14" name="文本框 13"/>
          <p:cNvSpPr txBox="1"/>
          <p:nvPr/>
        </p:nvSpPr>
        <p:spPr>
          <a:xfrm>
            <a:off x="3646805" y="2846705"/>
            <a:ext cx="6125210" cy="229870"/>
          </a:xfrm>
          <a:prstGeom prst="rect">
            <a:avLst/>
          </a:prstGeom>
          <a:noFill/>
        </p:spPr>
        <p:txBody>
          <a:bodyPr wrap="square" rtlCol="0">
            <a:spAutoFit/>
          </a:bodyPr>
          <a:p>
            <a:r>
              <a:rPr lang="zh-CN" altLang="en-US" sz="900"/>
              <a:t>面向国内客户，多种支付方式随意畅选</a:t>
            </a:r>
            <a:endParaRPr lang="zh-CN" altLang="en-US" sz="900"/>
          </a:p>
        </p:txBody>
      </p:sp>
      <p:sp>
        <p:nvSpPr>
          <p:cNvPr id="15" name="椭圆 14"/>
          <p:cNvSpPr/>
          <p:nvPr>
            <p:custDataLst>
              <p:tags r:id="rId7"/>
            </p:custDataLst>
          </p:nvPr>
        </p:nvSpPr>
        <p:spPr>
          <a:xfrm>
            <a:off x="2560638" y="3404235"/>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p>
            <a:pPr lvl="0" algn="ctr">
              <a:buClrTx/>
              <a:buSzTx/>
              <a:buFontTx/>
            </a:pPr>
            <a:endParaRPr lang="zh-CN" altLang="en-US">
              <a:sym typeface="+mn-ea"/>
            </a:endParaRPr>
          </a:p>
        </p:txBody>
      </p:sp>
      <p:sp>
        <p:nvSpPr>
          <p:cNvPr id="16" name="文本框 15"/>
          <p:cNvSpPr txBox="1"/>
          <p:nvPr/>
        </p:nvSpPr>
        <p:spPr>
          <a:xfrm>
            <a:off x="2745105" y="3510915"/>
            <a:ext cx="466725" cy="583565"/>
          </a:xfrm>
          <a:prstGeom prst="rect">
            <a:avLst/>
          </a:prstGeom>
          <a:noFill/>
        </p:spPr>
        <p:txBody>
          <a:bodyPr wrap="square" rtlCol="0">
            <a:spAutoFit/>
          </a:bodyPr>
          <a:p>
            <a:r>
              <a:rPr lang="en-US" altLang="zh-CN" sz="3200">
                <a:solidFill>
                  <a:schemeClr val="bg1"/>
                </a:solidFill>
              </a:rPr>
              <a:t>3</a:t>
            </a:r>
            <a:endParaRPr lang="en-US" altLang="zh-CN" sz="3200">
              <a:solidFill>
                <a:schemeClr val="bg1"/>
              </a:solidFill>
            </a:endParaRPr>
          </a:p>
        </p:txBody>
      </p:sp>
      <p:sp>
        <p:nvSpPr>
          <p:cNvPr id="17" name="椭圆 16"/>
          <p:cNvSpPr/>
          <p:nvPr>
            <p:custDataLst>
              <p:tags r:id="rId8"/>
            </p:custDataLst>
          </p:nvPr>
        </p:nvSpPr>
        <p:spPr>
          <a:xfrm>
            <a:off x="2566988" y="4319905"/>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p>
            <a:pPr lvl="0" algn="ctr">
              <a:buClrTx/>
              <a:buSzTx/>
              <a:buFontTx/>
            </a:pPr>
            <a:endParaRPr lang="zh-CN" altLang="en-US">
              <a:sym typeface="+mn-ea"/>
            </a:endParaRPr>
          </a:p>
        </p:txBody>
      </p:sp>
      <p:sp>
        <p:nvSpPr>
          <p:cNvPr id="18" name="文本框 17"/>
          <p:cNvSpPr txBox="1"/>
          <p:nvPr/>
        </p:nvSpPr>
        <p:spPr>
          <a:xfrm>
            <a:off x="2751455" y="4445635"/>
            <a:ext cx="466725" cy="583565"/>
          </a:xfrm>
          <a:prstGeom prst="rect">
            <a:avLst/>
          </a:prstGeom>
          <a:noFill/>
        </p:spPr>
        <p:txBody>
          <a:bodyPr wrap="square" rtlCol="0">
            <a:spAutoFit/>
          </a:bodyPr>
          <a:p>
            <a:r>
              <a:rPr lang="en-US" altLang="zh-CN" sz="3200">
                <a:solidFill>
                  <a:schemeClr val="bg1"/>
                </a:solidFill>
              </a:rPr>
              <a:t>4</a:t>
            </a:r>
            <a:endParaRPr lang="en-US" altLang="zh-CN" sz="3200">
              <a:solidFill>
                <a:schemeClr val="bg1"/>
              </a:solidFill>
            </a:endParaRPr>
          </a:p>
        </p:txBody>
      </p:sp>
      <p:sp>
        <p:nvSpPr>
          <p:cNvPr id="19" name="文本框 18"/>
          <p:cNvSpPr txBox="1"/>
          <p:nvPr/>
        </p:nvSpPr>
        <p:spPr>
          <a:xfrm>
            <a:off x="3646805" y="3516630"/>
            <a:ext cx="3850640" cy="368300"/>
          </a:xfrm>
          <a:prstGeom prst="rect">
            <a:avLst/>
          </a:prstGeom>
          <a:noFill/>
        </p:spPr>
        <p:txBody>
          <a:bodyPr wrap="square" rtlCol="0">
            <a:spAutoFit/>
          </a:bodyPr>
          <a:p>
            <a:r>
              <a:rPr lang="en-US" altLang="zh-CN" b="1">
                <a:solidFill>
                  <a:schemeClr val="accent1"/>
                </a:solidFill>
                <a:latin typeface="+mn-ea"/>
                <a:cs typeface="+mn-ea"/>
              </a:rPr>
              <a:t>B2B2C</a:t>
            </a:r>
            <a:r>
              <a:rPr lang="zh-CN" altLang="en-US" b="1">
                <a:solidFill>
                  <a:schemeClr val="accent1"/>
                </a:solidFill>
                <a:latin typeface="+mn-ea"/>
                <a:cs typeface="+mn-ea"/>
              </a:rPr>
              <a:t>电商系统</a:t>
            </a:r>
            <a:r>
              <a:rPr lang="zh-CN" altLang="en-US" b="1">
                <a:solidFill>
                  <a:schemeClr val="accent1"/>
                </a:solidFill>
                <a:latin typeface="+mn-ea"/>
                <a:cs typeface="+mn-ea"/>
                <a:sym typeface="+mn-ea"/>
              </a:rPr>
              <a:t>（</a:t>
            </a:r>
            <a:r>
              <a:rPr lang="en-US" altLang="zh-CN" b="1">
                <a:solidFill>
                  <a:schemeClr val="accent1"/>
                </a:solidFill>
                <a:latin typeface="+mn-ea"/>
                <a:cs typeface="+mn-ea"/>
                <a:sym typeface="+mn-ea"/>
              </a:rPr>
              <a:t>PC+</a:t>
            </a:r>
            <a:r>
              <a:rPr lang="zh-CN" altLang="en-US" b="1">
                <a:solidFill>
                  <a:schemeClr val="accent1"/>
                </a:solidFill>
                <a:latin typeface="+mn-ea"/>
                <a:cs typeface="+mn-ea"/>
                <a:sym typeface="+mn-ea"/>
              </a:rPr>
              <a:t>小程序</a:t>
            </a:r>
            <a:r>
              <a:rPr lang="en-US" altLang="zh-CN" b="1">
                <a:solidFill>
                  <a:schemeClr val="accent1"/>
                </a:solidFill>
                <a:latin typeface="+mn-ea"/>
                <a:cs typeface="+mn-ea"/>
                <a:sym typeface="+mn-ea"/>
              </a:rPr>
              <a:t>/H5)</a:t>
            </a:r>
            <a:endParaRPr lang="zh-CN" altLang="en-US" b="1">
              <a:solidFill>
                <a:schemeClr val="accent1"/>
              </a:solidFill>
              <a:latin typeface="+mn-ea"/>
              <a:cs typeface="+mn-ea"/>
            </a:endParaRPr>
          </a:p>
        </p:txBody>
      </p:sp>
      <p:sp>
        <p:nvSpPr>
          <p:cNvPr id="20" name="文本框 19"/>
          <p:cNvSpPr txBox="1"/>
          <p:nvPr/>
        </p:nvSpPr>
        <p:spPr>
          <a:xfrm>
            <a:off x="3646805" y="3855085"/>
            <a:ext cx="6125210" cy="229870"/>
          </a:xfrm>
          <a:prstGeom prst="rect">
            <a:avLst/>
          </a:prstGeom>
          <a:noFill/>
        </p:spPr>
        <p:txBody>
          <a:bodyPr wrap="square" rtlCol="0">
            <a:spAutoFit/>
          </a:bodyPr>
          <a:p>
            <a:r>
              <a:rPr lang="zh-CN" altLang="en-US" sz="900"/>
              <a:t>支持多商家入驻，多平台一键上传产品，对接强大的供货商系统一键</a:t>
            </a:r>
            <a:r>
              <a:rPr lang="zh-CN" altLang="en-US" sz="900"/>
              <a:t>代发</a:t>
            </a:r>
            <a:endParaRPr lang="zh-CN" altLang="en-US" sz="900"/>
          </a:p>
        </p:txBody>
      </p:sp>
      <p:sp>
        <p:nvSpPr>
          <p:cNvPr id="21" name="文本框 20"/>
          <p:cNvSpPr txBox="1"/>
          <p:nvPr/>
        </p:nvSpPr>
        <p:spPr>
          <a:xfrm>
            <a:off x="3646805" y="4505960"/>
            <a:ext cx="3764280" cy="368300"/>
          </a:xfrm>
          <a:prstGeom prst="rect">
            <a:avLst/>
          </a:prstGeom>
          <a:noFill/>
        </p:spPr>
        <p:txBody>
          <a:bodyPr wrap="square" rtlCol="0">
            <a:spAutoFit/>
          </a:bodyPr>
          <a:p>
            <a:r>
              <a:rPr lang="zh-CN" altLang="en-US" b="1">
                <a:solidFill>
                  <a:schemeClr val="accent1"/>
                </a:solidFill>
                <a:latin typeface="+mn-ea"/>
                <a:cs typeface="+mn-ea"/>
              </a:rPr>
              <a:t>政企采购平台</a:t>
            </a:r>
            <a:r>
              <a:rPr lang="zh-CN" altLang="en-US" b="1">
                <a:solidFill>
                  <a:schemeClr val="accent1"/>
                </a:solidFill>
                <a:latin typeface="+mn-ea"/>
                <a:cs typeface="+mn-ea"/>
                <a:sym typeface="+mn-ea"/>
              </a:rPr>
              <a:t>（</a:t>
            </a:r>
            <a:r>
              <a:rPr lang="en-US" altLang="zh-CN" b="1">
                <a:solidFill>
                  <a:schemeClr val="accent1"/>
                </a:solidFill>
                <a:latin typeface="+mn-ea"/>
                <a:cs typeface="+mn-ea"/>
                <a:sym typeface="+mn-ea"/>
              </a:rPr>
              <a:t>PC+</a:t>
            </a:r>
            <a:r>
              <a:rPr lang="zh-CN" altLang="en-US" b="1">
                <a:solidFill>
                  <a:schemeClr val="accent1"/>
                </a:solidFill>
                <a:latin typeface="+mn-ea"/>
                <a:cs typeface="+mn-ea"/>
                <a:sym typeface="+mn-ea"/>
              </a:rPr>
              <a:t>小程序</a:t>
            </a:r>
            <a:r>
              <a:rPr lang="en-US" altLang="zh-CN" b="1">
                <a:solidFill>
                  <a:schemeClr val="accent1"/>
                </a:solidFill>
                <a:latin typeface="+mn-ea"/>
                <a:cs typeface="+mn-ea"/>
                <a:sym typeface="+mn-ea"/>
              </a:rPr>
              <a:t>/H5)</a:t>
            </a:r>
            <a:endParaRPr lang="zh-CN" altLang="en-US" b="1">
              <a:solidFill>
                <a:schemeClr val="accent1"/>
              </a:solidFill>
              <a:latin typeface="+mn-ea"/>
              <a:cs typeface="+mn-ea"/>
            </a:endParaRPr>
          </a:p>
        </p:txBody>
      </p:sp>
      <p:sp>
        <p:nvSpPr>
          <p:cNvPr id="22" name="文本框 21"/>
          <p:cNvSpPr txBox="1"/>
          <p:nvPr/>
        </p:nvSpPr>
        <p:spPr>
          <a:xfrm>
            <a:off x="3646805" y="4844415"/>
            <a:ext cx="6125210" cy="229870"/>
          </a:xfrm>
          <a:prstGeom prst="rect">
            <a:avLst/>
          </a:prstGeom>
          <a:noFill/>
        </p:spPr>
        <p:txBody>
          <a:bodyPr wrap="square" rtlCol="0">
            <a:spAutoFit/>
          </a:bodyPr>
          <a:p>
            <a:r>
              <a:rPr lang="zh-CN" altLang="en-US" sz="900"/>
              <a:t>支持商家入驻政府采购平台，已对接全国政府采购系统；</a:t>
            </a:r>
            <a:endParaRPr lang="zh-CN" altLang="en-US" sz="900"/>
          </a:p>
        </p:txBody>
      </p:sp>
      <p:sp>
        <p:nvSpPr>
          <p:cNvPr id="23" name="椭圆 22"/>
          <p:cNvSpPr/>
          <p:nvPr>
            <p:custDataLst>
              <p:tags r:id="rId9"/>
            </p:custDataLst>
          </p:nvPr>
        </p:nvSpPr>
        <p:spPr>
          <a:xfrm>
            <a:off x="2566988" y="5300980"/>
            <a:ext cx="777240" cy="777240"/>
          </a:xfrm>
          <a:prstGeom prst="ellipse">
            <a:avLst/>
          </a:prstGeom>
          <a:gradFill>
            <a:gsLst>
              <a:gs pos="54000">
                <a:schemeClr val="accent1"/>
              </a:gs>
              <a:gs pos="0">
                <a:schemeClr val="accent1">
                  <a:lumMod val="60000"/>
                  <a:lumOff val="40000"/>
                </a:schemeClr>
              </a:gs>
              <a:gs pos="81000">
                <a:schemeClr val="accent1"/>
              </a:gs>
              <a:gs pos="100000">
                <a:schemeClr val="accent1"/>
              </a:gs>
            </a:gsLst>
            <a:lin ang="5400000" scaled="0"/>
          </a:gradFill>
          <a:ln>
            <a:gradFill>
              <a:gsLst>
                <a:gs pos="37000">
                  <a:srgbClr val="FFFFFF"/>
                </a:gs>
                <a:gs pos="0">
                  <a:schemeClr val="accent1">
                    <a:lumMod val="45000"/>
                    <a:lumOff val="55000"/>
                  </a:schemeClr>
                </a:gs>
                <a:gs pos="100000">
                  <a:srgbClr val="FFFFFF"/>
                </a:gs>
                <a:gs pos="71000">
                  <a:schemeClr val="accent1">
                    <a:lumMod val="30000"/>
                    <a:lumOff val="70000"/>
                  </a:schemeClr>
                </a:gs>
              </a:gsLst>
              <a:lin ang="15780000" scaled="0"/>
            </a:gradFill>
          </a:ln>
          <a:effectLst>
            <a:outerShdw blurRad="342900" sx="106000" sy="106000" algn="ctr" rotWithShape="0">
              <a:schemeClr val="accent1">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p>
            <a:pPr lvl="0" algn="ctr">
              <a:buClrTx/>
              <a:buSzTx/>
              <a:buFontTx/>
            </a:pPr>
            <a:endParaRPr lang="zh-CN" altLang="en-US">
              <a:sym typeface="+mn-ea"/>
            </a:endParaRPr>
          </a:p>
        </p:txBody>
      </p:sp>
      <p:sp>
        <p:nvSpPr>
          <p:cNvPr id="24" name="文本框 23"/>
          <p:cNvSpPr txBox="1"/>
          <p:nvPr/>
        </p:nvSpPr>
        <p:spPr>
          <a:xfrm>
            <a:off x="2760980" y="5415915"/>
            <a:ext cx="466725" cy="583565"/>
          </a:xfrm>
          <a:prstGeom prst="rect">
            <a:avLst/>
          </a:prstGeom>
          <a:noFill/>
        </p:spPr>
        <p:txBody>
          <a:bodyPr wrap="square" rtlCol="0">
            <a:spAutoFit/>
          </a:bodyPr>
          <a:p>
            <a:r>
              <a:rPr lang="en-US" altLang="zh-CN" sz="3200">
                <a:solidFill>
                  <a:schemeClr val="bg1"/>
                </a:solidFill>
              </a:rPr>
              <a:t>5</a:t>
            </a:r>
            <a:endParaRPr lang="en-US" altLang="zh-CN" sz="3200">
              <a:solidFill>
                <a:schemeClr val="bg1"/>
              </a:solidFill>
            </a:endParaRPr>
          </a:p>
        </p:txBody>
      </p:sp>
      <p:sp>
        <p:nvSpPr>
          <p:cNvPr id="25" name="任意多边形: 形状 2"/>
          <p:cNvSpPr/>
          <p:nvPr>
            <p:custDataLst>
              <p:tags r:id="rId10"/>
            </p:custDataLst>
          </p:nvPr>
        </p:nvSpPr>
        <p:spPr>
          <a:xfrm flipV="1">
            <a:off x="3504565" y="5412740"/>
            <a:ext cx="6580505" cy="720725"/>
          </a:xfrm>
          <a:custGeom>
            <a:avLst/>
            <a:gdLst>
              <a:gd name="connsiteX0" fmla="*/ 3639884 w 4088964"/>
              <a:gd name="connsiteY0" fmla="*/ 904875 h 904875"/>
              <a:gd name="connsiteX1" fmla="*/ 120587 w 4088964"/>
              <a:gd name="connsiteY1" fmla="*/ 904875 h 904875"/>
              <a:gd name="connsiteX2" fmla="*/ 0 w 4088964"/>
              <a:gd name="connsiteY2" fmla="*/ 784288 h 904875"/>
              <a:gd name="connsiteX3" fmla="*/ 0 w 4088964"/>
              <a:gd name="connsiteY3" fmla="*/ 120587 h 904875"/>
              <a:gd name="connsiteX4" fmla="*/ 120587 w 4088964"/>
              <a:gd name="connsiteY4" fmla="*/ 0 h 904875"/>
              <a:gd name="connsiteX5" fmla="*/ 3968210 w 4088964"/>
              <a:gd name="connsiteY5" fmla="*/ 0 h 904875"/>
              <a:gd name="connsiteX6" fmla="*/ 4076319 w 4088964"/>
              <a:gd name="connsiteY6" fmla="*/ 174022 h 904875"/>
              <a:gd name="connsiteX7" fmla="*/ 3747992 w 4088964"/>
              <a:gd name="connsiteY7" fmla="*/ 837724 h 904875"/>
              <a:gd name="connsiteX8" fmla="*/ 3639884 w 4088964"/>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8964" h="904875">
                <a:moveTo>
                  <a:pt x="3639884" y="904875"/>
                </a:moveTo>
                <a:lnTo>
                  <a:pt x="120587" y="904875"/>
                </a:lnTo>
                <a:cubicBezTo>
                  <a:pt x="54007" y="904875"/>
                  <a:pt x="0" y="850868"/>
                  <a:pt x="0" y="784288"/>
                </a:cubicBezTo>
                <a:lnTo>
                  <a:pt x="0" y="120587"/>
                </a:lnTo>
                <a:cubicBezTo>
                  <a:pt x="0" y="54007"/>
                  <a:pt x="54007" y="0"/>
                  <a:pt x="120587" y="0"/>
                </a:cubicBezTo>
                <a:lnTo>
                  <a:pt x="3968210" y="0"/>
                </a:lnTo>
                <a:cubicBezTo>
                  <a:pt x="4057650" y="0"/>
                  <a:pt x="4115943" y="93917"/>
                  <a:pt x="4076319" y="174022"/>
                </a:cubicBezTo>
                <a:lnTo>
                  <a:pt x="3747992" y="837724"/>
                </a:lnTo>
                <a:cubicBezTo>
                  <a:pt x="3727609" y="878872"/>
                  <a:pt x="3685699" y="904875"/>
                  <a:pt x="3639884"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p>
            <a:endParaRPr lang="zh-CN" altLang="en-US"/>
          </a:p>
        </p:txBody>
      </p:sp>
      <p:sp>
        <p:nvSpPr>
          <p:cNvPr id="26" name="文本框 25"/>
          <p:cNvSpPr txBox="1"/>
          <p:nvPr/>
        </p:nvSpPr>
        <p:spPr>
          <a:xfrm>
            <a:off x="3646805" y="5493385"/>
            <a:ext cx="3418205" cy="368300"/>
          </a:xfrm>
          <a:prstGeom prst="rect">
            <a:avLst/>
          </a:prstGeom>
          <a:noFill/>
        </p:spPr>
        <p:txBody>
          <a:bodyPr wrap="square" rtlCol="0">
            <a:spAutoFit/>
          </a:bodyPr>
          <a:p>
            <a:r>
              <a:rPr lang="zh-CN" altLang="en-US">
                <a:solidFill>
                  <a:srgbClr val="EE5253"/>
                </a:solidFill>
                <a:latin typeface="黑体" charset="0"/>
                <a:ea typeface="黑体" charset="0"/>
                <a:sym typeface="+mn-ea"/>
              </a:rPr>
              <a:t>企业积分福利商城（</a:t>
            </a:r>
            <a:r>
              <a:rPr lang="en-US" altLang="zh-CN">
                <a:solidFill>
                  <a:srgbClr val="EE5253"/>
                </a:solidFill>
                <a:latin typeface="黑体" charset="0"/>
                <a:ea typeface="黑体" charset="0"/>
                <a:sym typeface="+mn-ea"/>
              </a:rPr>
              <a:t>PC+</a:t>
            </a:r>
            <a:r>
              <a:rPr lang="zh-CN" altLang="en-US">
                <a:solidFill>
                  <a:srgbClr val="EE5253"/>
                </a:solidFill>
                <a:latin typeface="黑体" charset="0"/>
                <a:ea typeface="黑体" charset="0"/>
                <a:sym typeface="+mn-ea"/>
              </a:rPr>
              <a:t>小程序）</a:t>
            </a:r>
            <a:endParaRPr lang="zh-CN" altLang="en-US">
              <a:solidFill>
                <a:srgbClr val="EE5253"/>
              </a:solidFill>
              <a:latin typeface="黑体" charset="0"/>
              <a:ea typeface="黑体" charset="0"/>
              <a:sym typeface="+mn-ea"/>
            </a:endParaRPr>
          </a:p>
        </p:txBody>
      </p:sp>
      <p:sp>
        <p:nvSpPr>
          <p:cNvPr id="27" name="文本框 26"/>
          <p:cNvSpPr txBox="1"/>
          <p:nvPr/>
        </p:nvSpPr>
        <p:spPr>
          <a:xfrm>
            <a:off x="3646805" y="5851525"/>
            <a:ext cx="6125210" cy="229870"/>
          </a:xfrm>
          <a:prstGeom prst="rect">
            <a:avLst/>
          </a:prstGeom>
          <a:noFill/>
        </p:spPr>
        <p:txBody>
          <a:bodyPr wrap="square" rtlCol="0">
            <a:spAutoFit/>
          </a:bodyPr>
          <a:p>
            <a:r>
              <a:rPr lang="zh-CN" altLang="en-US" sz="900">
                <a:sym typeface="+mn-ea"/>
              </a:rPr>
              <a:t>提供企业自主建设员工福利商城、员工内购商城，积分软件产品、</a:t>
            </a:r>
            <a:endParaRPr lang="zh-CN" altLang="en-US" sz="900">
              <a:sym typeface="+mn-ea"/>
            </a:endParaRPr>
          </a:p>
        </p:txBody>
      </p:sp>
    </p:spTree>
    <p:custDataLst>
      <p:tags r:id="rId1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951230" y="608330"/>
            <a:ext cx="6918960" cy="705485"/>
          </a:xfrm>
        </p:spPr>
        <p:txBody>
          <a:bodyPr/>
          <a:lstStyle/>
          <a:p>
            <a:r>
              <a:rPr lang="zh-CN" altLang="en-US"/>
              <a:t>云梦智能电商管理</a:t>
            </a:r>
            <a:r>
              <a:rPr lang="zh-CN" altLang="en-US"/>
              <a:t>系统</a:t>
            </a:r>
            <a:endParaRPr lang="zh-CN" altLang="en-US"/>
          </a:p>
        </p:txBody>
      </p:sp>
      <p:sp>
        <p:nvSpPr>
          <p:cNvPr id="4" name="任意多边形: 形状 3"/>
          <p:cNvSpPr/>
          <p:nvPr>
            <p:custDataLst>
              <p:tags r:id="rId2"/>
            </p:custDataLst>
          </p:nvPr>
        </p:nvSpPr>
        <p:spPr>
          <a:xfrm>
            <a:off x="7458710" y="0"/>
            <a:ext cx="4733290" cy="6858000"/>
          </a:xfrm>
          <a:custGeom>
            <a:avLst/>
            <a:gdLst>
              <a:gd name="connsiteX0" fmla="*/ 2113883 w 3665219"/>
              <a:gd name="connsiteY0" fmla="*/ 0 h 4988147"/>
              <a:gd name="connsiteX1" fmla="*/ 3665220 w 3665219"/>
              <a:gd name="connsiteY1" fmla="*/ 0 h 4988147"/>
              <a:gd name="connsiteX2" fmla="*/ 3665220 w 3665219"/>
              <a:gd name="connsiteY2" fmla="*/ 4988148 h 4988147"/>
              <a:gd name="connsiteX3" fmla="*/ 0 w 3665219"/>
              <a:gd name="connsiteY3" fmla="*/ 4988148 h 4988147"/>
            </a:gdLst>
            <a:ahLst/>
            <a:cxnLst>
              <a:cxn ang="0">
                <a:pos x="connsiteX0" y="connsiteY0"/>
              </a:cxn>
              <a:cxn ang="0">
                <a:pos x="connsiteX1" y="connsiteY1"/>
              </a:cxn>
              <a:cxn ang="0">
                <a:pos x="connsiteX2" y="connsiteY2"/>
              </a:cxn>
              <a:cxn ang="0">
                <a:pos x="connsiteX3" y="connsiteY3"/>
              </a:cxn>
            </a:cxnLst>
            <a:rect l="l" t="t" r="r" b="b"/>
            <a:pathLst>
              <a:path w="3665219" h="4988147">
                <a:moveTo>
                  <a:pt x="2113883" y="0"/>
                </a:moveTo>
                <a:lnTo>
                  <a:pt x="3665220" y="0"/>
                </a:lnTo>
                <a:lnTo>
                  <a:pt x="3665220" y="4988148"/>
                </a:lnTo>
                <a:lnTo>
                  <a:pt x="0" y="4988148"/>
                </a:ln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文本框 19"/>
          <p:cNvSpPr txBox="1"/>
          <p:nvPr>
            <p:custDataLst>
              <p:tags r:id="rId3"/>
            </p:custDataLst>
          </p:nvPr>
        </p:nvSpPr>
        <p:spPr>
          <a:xfrm>
            <a:off x="986155" y="1886585"/>
            <a:ext cx="7562850" cy="860425"/>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pPr>
            <a:r>
              <a:rPr lang="zh-CN" altLang="en-US" sz="1200" kern="0" spc="0" dirty="0">
                <a:ln>
                  <a:noFill/>
                  <a:prstDash val="sysDot"/>
                </a:ln>
                <a:solidFill>
                  <a:schemeClr val="tx1">
                    <a:lumMod val="75000"/>
                    <a:lumOff val="25000"/>
                  </a:schemeClr>
                </a:solidFill>
                <a:latin typeface="+mn-ea"/>
                <a:ea typeface="+mn-ea"/>
                <a:sym typeface="+mn-ea"/>
              </a:rPr>
              <a:t>一款高端的电商网站平台，电脑PC端、手机WAP端、微信商城和APP等多种访问方式。全方位为客户提供从网站建设到营销推广的解决方案，为企业搭建专属的采购平台，简化采购流程，提高效率。帮助企业构建面向企业和消费者的在线交易平台，从而提升品牌形象、增加销售额并优化客户体验。</a:t>
            </a:r>
            <a:endParaRPr lang="zh-CN" altLang="en-US" sz="1200" kern="0" spc="0" dirty="0">
              <a:ln>
                <a:noFill/>
                <a:prstDash val="sysDot"/>
              </a:ln>
              <a:solidFill>
                <a:schemeClr val="tx1">
                  <a:lumMod val="75000"/>
                  <a:lumOff val="25000"/>
                </a:schemeClr>
              </a:solidFill>
              <a:latin typeface="+mn-ea"/>
              <a:ea typeface="+mn-ea"/>
              <a:sym typeface="+mn-ea"/>
            </a:endParaRPr>
          </a:p>
        </p:txBody>
      </p:sp>
      <p:sp>
        <p:nvSpPr>
          <p:cNvPr id="6" name="任意多边形: 形状 5"/>
          <p:cNvSpPr/>
          <p:nvPr>
            <p:custDataLst>
              <p:tags r:id="rId4"/>
            </p:custDataLst>
          </p:nvPr>
        </p:nvSpPr>
        <p:spPr>
          <a:xfrm>
            <a:off x="1623201" y="1542457"/>
            <a:ext cx="200025" cy="133350"/>
          </a:xfrm>
          <a:custGeom>
            <a:avLst/>
            <a:gdLst>
              <a:gd name="connsiteX0" fmla="*/ 104775 w 200025"/>
              <a:gd name="connsiteY0" fmla="*/ 0 h 133350"/>
              <a:gd name="connsiteX1" fmla="*/ 0 w 200025"/>
              <a:gd name="connsiteY1" fmla="*/ 133350 h 133350"/>
              <a:gd name="connsiteX2" fmla="*/ 95250 w 200025"/>
              <a:gd name="connsiteY2" fmla="*/ 133350 h 133350"/>
              <a:gd name="connsiteX3" fmla="*/ 200025 w 200025"/>
              <a:gd name="connsiteY3" fmla="*/ 0 h 133350"/>
            </a:gdLst>
            <a:ahLst/>
            <a:cxnLst>
              <a:cxn ang="0">
                <a:pos x="connsiteX0" y="connsiteY0"/>
              </a:cxn>
              <a:cxn ang="0">
                <a:pos x="connsiteX1" y="connsiteY1"/>
              </a:cxn>
              <a:cxn ang="0">
                <a:pos x="connsiteX2" y="connsiteY2"/>
              </a:cxn>
              <a:cxn ang="0">
                <a:pos x="connsiteX3" y="connsiteY3"/>
              </a:cxn>
            </a:cxnLst>
            <a:rect l="l" t="t" r="r" b="b"/>
            <a:pathLst>
              <a:path w="200025" h="133350">
                <a:moveTo>
                  <a:pt x="104775" y="0"/>
                </a:moveTo>
                <a:lnTo>
                  <a:pt x="0" y="133350"/>
                </a:lnTo>
                <a:lnTo>
                  <a:pt x="95250" y="133350"/>
                </a:lnTo>
                <a:lnTo>
                  <a:pt x="200025" y="0"/>
                </a:lnTo>
                <a:close/>
              </a:path>
            </a:pathLst>
          </a:custGeom>
          <a:solidFill>
            <a:schemeClr val="accent1">
              <a:lumMod val="40000"/>
              <a:lumOff val="6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任意多边形: 形状 6"/>
          <p:cNvSpPr/>
          <p:nvPr>
            <p:custDataLst>
              <p:tags r:id="rId5"/>
            </p:custDataLst>
          </p:nvPr>
        </p:nvSpPr>
        <p:spPr>
          <a:xfrm>
            <a:off x="1382599" y="1542457"/>
            <a:ext cx="285750" cy="133350"/>
          </a:xfrm>
          <a:custGeom>
            <a:avLst/>
            <a:gdLst>
              <a:gd name="connsiteX0" fmla="*/ 200025 w 285750"/>
              <a:gd name="connsiteY0" fmla="*/ 0 h 133350"/>
              <a:gd name="connsiteX1" fmla="*/ 190500 w 285750"/>
              <a:gd name="connsiteY1" fmla="*/ 0 h 133350"/>
              <a:gd name="connsiteX2" fmla="*/ 104775 w 285750"/>
              <a:gd name="connsiteY2" fmla="*/ 0 h 133350"/>
              <a:gd name="connsiteX3" fmla="*/ 0 w 285750"/>
              <a:gd name="connsiteY3" fmla="*/ 133350 h 133350"/>
              <a:gd name="connsiteX4" fmla="*/ 85725 w 285750"/>
              <a:gd name="connsiteY4" fmla="*/ 133350 h 133350"/>
              <a:gd name="connsiteX5" fmla="*/ 95250 w 285750"/>
              <a:gd name="connsiteY5" fmla="*/ 133350 h 133350"/>
              <a:gd name="connsiteX6" fmla="*/ 180975 w 285750"/>
              <a:gd name="connsiteY6" fmla="*/ 133350 h 133350"/>
              <a:gd name="connsiteX7" fmla="*/ 285750 w 285750"/>
              <a:gd name="connsiteY7"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750" h="133350">
                <a:moveTo>
                  <a:pt x="200025" y="0"/>
                </a:moveTo>
                <a:lnTo>
                  <a:pt x="190500" y="0"/>
                </a:lnTo>
                <a:lnTo>
                  <a:pt x="104775" y="0"/>
                </a:lnTo>
                <a:lnTo>
                  <a:pt x="0" y="133350"/>
                </a:lnTo>
                <a:lnTo>
                  <a:pt x="85725" y="133350"/>
                </a:lnTo>
                <a:lnTo>
                  <a:pt x="95250" y="133350"/>
                </a:lnTo>
                <a:lnTo>
                  <a:pt x="180975" y="133350"/>
                </a:lnTo>
                <a:lnTo>
                  <a:pt x="285750" y="0"/>
                </a:lnTo>
                <a:close/>
              </a:path>
            </a:pathLst>
          </a:custGeom>
          <a:solidFill>
            <a:schemeClr val="accent1">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任意多边形: 形状 7"/>
          <p:cNvSpPr/>
          <p:nvPr>
            <p:custDataLst>
              <p:tags r:id="rId6"/>
            </p:custDataLst>
          </p:nvPr>
        </p:nvSpPr>
        <p:spPr>
          <a:xfrm>
            <a:off x="977787" y="1542457"/>
            <a:ext cx="457200" cy="133350"/>
          </a:xfrm>
          <a:custGeom>
            <a:avLst/>
            <a:gdLst>
              <a:gd name="connsiteX0" fmla="*/ 371475 w 457200"/>
              <a:gd name="connsiteY0" fmla="*/ 0 h 133350"/>
              <a:gd name="connsiteX1" fmla="*/ 361950 w 457200"/>
              <a:gd name="connsiteY1" fmla="*/ 0 h 133350"/>
              <a:gd name="connsiteX2" fmla="*/ 285750 w 457200"/>
              <a:gd name="connsiteY2" fmla="*/ 0 h 133350"/>
              <a:gd name="connsiteX3" fmla="*/ 276225 w 457200"/>
              <a:gd name="connsiteY3" fmla="*/ 0 h 133350"/>
              <a:gd name="connsiteX4" fmla="*/ 200025 w 457200"/>
              <a:gd name="connsiteY4" fmla="*/ 0 h 133350"/>
              <a:gd name="connsiteX5" fmla="*/ 190500 w 457200"/>
              <a:gd name="connsiteY5" fmla="*/ 0 h 133350"/>
              <a:gd name="connsiteX6" fmla="*/ 104775 w 457200"/>
              <a:gd name="connsiteY6" fmla="*/ 0 h 133350"/>
              <a:gd name="connsiteX7" fmla="*/ 0 w 457200"/>
              <a:gd name="connsiteY7" fmla="*/ 133350 h 133350"/>
              <a:gd name="connsiteX8" fmla="*/ 85725 w 457200"/>
              <a:gd name="connsiteY8" fmla="*/ 133350 h 133350"/>
              <a:gd name="connsiteX9" fmla="*/ 95250 w 457200"/>
              <a:gd name="connsiteY9" fmla="*/ 133350 h 133350"/>
              <a:gd name="connsiteX10" fmla="*/ 171450 w 457200"/>
              <a:gd name="connsiteY10" fmla="*/ 133350 h 133350"/>
              <a:gd name="connsiteX11" fmla="*/ 180975 w 457200"/>
              <a:gd name="connsiteY11" fmla="*/ 133350 h 133350"/>
              <a:gd name="connsiteX12" fmla="*/ 257175 w 457200"/>
              <a:gd name="connsiteY12" fmla="*/ 133350 h 133350"/>
              <a:gd name="connsiteX13" fmla="*/ 266700 w 457200"/>
              <a:gd name="connsiteY13" fmla="*/ 133350 h 133350"/>
              <a:gd name="connsiteX14" fmla="*/ 352425 w 457200"/>
              <a:gd name="connsiteY14" fmla="*/ 133350 h 133350"/>
              <a:gd name="connsiteX15" fmla="*/ 457200 w 457200"/>
              <a:gd name="connsiteY15"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7200" h="133350">
                <a:moveTo>
                  <a:pt x="371475" y="0"/>
                </a:moveTo>
                <a:lnTo>
                  <a:pt x="361950" y="0"/>
                </a:lnTo>
                <a:lnTo>
                  <a:pt x="285750" y="0"/>
                </a:lnTo>
                <a:lnTo>
                  <a:pt x="276225" y="0"/>
                </a:lnTo>
                <a:lnTo>
                  <a:pt x="200025" y="0"/>
                </a:lnTo>
                <a:lnTo>
                  <a:pt x="190500" y="0"/>
                </a:lnTo>
                <a:lnTo>
                  <a:pt x="104775" y="0"/>
                </a:lnTo>
                <a:lnTo>
                  <a:pt x="0" y="133350"/>
                </a:lnTo>
                <a:lnTo>
                  <a:pt x="85725" y="133350"/>
                </a:lnTo>
                <a:lnTo>
                  <a:pt x="95250" y="133350"/>
                </a:lnTo>
                <a:lnTo>
                  <a:pt x="171450" y="133350"/>
                </a:lnTo>
                <a:lnTo>
                  <a:pt x="180975" y="133350"/>
                </a:lnTo>
                <a:lnTo>
                  <a:pt x="257175" y="133350"/>
                </a:lnTo>
                <a:lnTo>
                  <a:pt x="266700" y="133350"/>
                </a:lnTo>
                <a:lnTo>
                  <a:pt x="352425" y="133350"/>
                </a:lnTo>
                <a:lnTo>
                  <a:pt x="457200" y="0"/>
                </a:ln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任意多边形: 形状 2"/>
          <p:cNvSpPr/>
          <p:nvPr>
            <p:custDataLst>
              <p:tags r:id="rId7"/>
            </p:custDataLst>
          </p:nvPr>
        </p:nvSpPr>
        <p:spPr>
          <a:xfrm>
            <a:off x="985963" y="2885841"/>
            <a:ext cx="5163570" cy="894386"/>
          </a:xfrm>
          <a:custGeom>
            <a:avLst/>
            <a:gdLst>
              <a:gd name="connsiteX0" fmla="*/ 3639884 w 4088964"/>
              <a:gd name="connsiteY0" fmla="*/ 904875 h 904875"/>
              <a:gd name="connsiteX1" fmla="*/ 120587 w 4088964"/>
              <a:gd name="connsiteY1" fmla="*/ 904875 h 904875"/>
              <a:gd name="connsiteX2" fmla="*/ 0 w 4088964"/>
              <a:gd name="connsiteY2" fmla="*/ 784288 h 904875"/>
              <a:gd name="connsiteX3" fmla="*/ 0 w 4088964"/>
              <a:gd name="connsiteY3" fmla="*/ 120587 h 904875"/>
              <a:gd name="connsiteX4" fmla="*/ 120587 w 4088964"/>
              <a:gd name="connsiteY4" fmla="*/ 0 h 904875"/>
              <a:gd name="connsiteX5" fmla="*/ 3968210 w 4088964"/>
              <a:gd name="connsiteY5" fmla="*/ 0 h 904875"/>
              <a:gd name="connsiteX6" fmla="*/ 4076319 w 4088964"/>
              <a:gd name="connsiteY6" fmla="*/ 174022 h 904875"/>
              <a:gd name="connsiteX7" fmla="*/ 3747992 w 4088964"/>
              <a:gd name="connsiteY7" fmla="*/ 837724 h 904875"/>
              <a:gd name="connsiteX8" fmla="*/ 3639884 w 4088964"/>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8964" h="904875">
                <a:moveTo>
                  <a:pt x="3639884" y="904875"/>
                </a:moveTo>
                <a:lnTo>
                  <a:pt x="120587" y="904875"/>
                </a:lnTo>
                <a:cubicBezTo>
                  <a:pt x="54007" y="904875"/>
                  <a:pt x="0" y="850868"/>
                  <a:pt x="0" y="784288"/>
                </a:cubicBezTo>
                <a:lnTo>
                  <a:pt x="0" y="120587"/>
                </a:lnTo>
                <a:cubicBezTo>
                  <a:pt x="0" y="54007"/>
                  <a:pt x="54007" y="0"/>
                  <a:pt x="120587" y="0"/>
                </a:cubicBezTo>
                <a:lnTo>
                  <a:pt x="3968210" y="0"/>
                </a:lnTo>
                <a:cubicBezTo>
                  <a:pt x="4057650" y="0"/>
                  <a:pt x="4115943" y="93917"/>
                  <a:pt x="4076319" y="174022"/>
                </a:cubicBezTo>
                <a:lnTo>
                  <a:pt x="3747992" y="837724"/>
                </a:lnTo>
                <a:cubicBezTo>
                  <a:pt x="3727609" y="878872"/>
                  <a:pt x="3685699" y="904875"/>
                  <a:pt x="3639884"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lstStyle/>
          <a:p>
            <a:endParaRPr lang="zh-CN" altLang="en-US"/>
          </a:p>
        </p:txBody>
      </p:sp>
      <p:sp>
        <p:nvSpPr>
          <p:cNvPr id="10" name="任意多边形: 形状 3"/>
          <p:cNvSpPr/>
          <p:nvPr>
            <p:custDataLst>
              <p:tags r:id="rId8"/>
            </p:custDataLst>
          </p:nvPr>
        </p:nvSpPr>
        <p:spPr>
          <a:xfrm>
            <a:off x="985963" y="4049877"/>
            <a:ext cx="4502029" cy="894386"/>
          </a:xfrm>
          <a:custGeom>
            <a:avLst/>
            <a:gdLst>
              <a:gd name="connsiteX0" fmla="*/ 3198971 w 3593675"/>
              <a:gd name="connsiteY0" fmla="*/ 904875 h 904875"/>
              <a:gd name="connsiteX1" fmla="*/ 106013 w 3593675"/>
              <a:gd name="connsiteY1" fmla="*/ 904875 h 904875"/>
              <a:gd name="connsiteX2" fmla="*/ 0 w 3593675"/>
              <a:gd name="connsiteY2" fmla="*/ 784288 h 904875"/>
              <a:gd name="connsiteX3" fmla="*/ 0 w 3593675"/>
              <a:gd name="connsiteY3" fmla="*/ 120587 h 904875"/>
              <a:gd name="connsiteX4" fmla="*/ 106013 w 3593675"/>
              <a:gd name="connsiteY4" fmla="*/ 0 h 904875"/>
              <a:gd name="connsiteX5" fmla="*/ 3487579 w 3593675"/>
              <a:gd name="connsiteY5" fmla="*/ 0 h 904875"/>
              <a:gd name="connsiteX6" fmla="*/ 3582543 w 3593675"/>
              <a:gd name="connsiteY6" fmla="*/ 174022 h 904875"/>
              <a:gd name="connsiteX7" fmla="*/ 3293936 w 3593675"/>
              <a:gd name="connsiteY7" fmla="*/ 837724 h 904875"/>
              <a:gd name="connsiteX8" fmla="*/ 3198971 w 3593675"/>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3675" h="904875">
                <a:moveTo>
                  <a:pt x="3198971" y="904875"/>
                </a:moveTo>
                <a:lnTo>
                  <a:pt x="106013" y="904875"/>
                </a:lnTo>
                <a:cubicBezTo>
                  <a:pt x="47435" y="904875"/>
                  <a:pt x="0" y="850868"/>
                  <a:pt x="0" y="784288"/>
                </a:cubicBezTo>
                <a:lnTo>
                  <a:pt x="0" y="120587"/>
                </a:lnTo>
                <a:cubicBezTo>
                  <a:pt x="0" y="54007"/>
                  <a:pt x="47435" y="0"/>
                  <a:pt x="106013" y="0"/>
                </a:cubicBezTo>
                <a:lnTo>
                  <a:pt x="3487579" y="0"/>
                </a:lnTo>
                <a:cubicBezTo>
                  <a:pt x="3566160" y="0"/>
                  <a:pt x="3617405" y="93917"/>
                  <a:pt x="3582543" y="174022"/>
                </a:cubicBezTo>
                <a:lnTo>
                  <a:pt x="3293936" y="837724"/>
                </a:lnTo>
                <a:cubicBezTo>
                  <a:pt x="3276124" y="878872"/>
                  <a:pt x="3239262" y="904875"/>
                  <a:pt x="3198971"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lstStyle/>
          <a:p>
            <a:endParaRPr lang="zh-CN" altLang="en-US"/>
          </a:p>
        </p:txBody>
      </p:sp>
      <p:sp>
        <p:nvSpPr>
          <p:cNvPr id="11" name="文本框 10"/>
          <p:cNvSpPr txBox="1"/>
          <p:nvPr>
            <p:custDataLst>
              <p:tags r:id="rId9"/>
            </p:custDataLst>
          </p:nvPr>
        </p:nvSpPr>
        <p:spPr>
          <a:xfrm>
            <a:off x="1756101" y="2934214"/>
            <a:ext cx="4024710" cy="771811"/>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b="1" kern="0" dirty="0">
                <a:solidFill>
                  <a:schemeClr val="accent1"/>
                </a:solidFill>
                <a:effectLst>
                  <a:outerShdw blurRad="38100" dist="25400" dir="5400000" algn="ctr" rotWithShape="0">
                    <a:srgbClr val="6E747A">
                      <a:alpha val="43000"/>
                    </a:srgbClr>
                  </a:outerShdw>
                </a:effectLst>
                <a:latin typeface="+mn-ea"/>
              </a:rPr>
              <a:t>提高效率，降低成本</a:t>
            </a:r>
            <a:endParaRPr lang="zh-CN" altLang="en-US" sz="1400" b="1" kern="0" dirty="0">
              <a:solidFill>
                <a:schemeClr val="dk1">
                  <a:lumMod val="85000"/>
                  <a:lumOff val="15000"/>
                </a:schemeClr>
              </a:solidFill>
              <a:latin typeface="+mn-ea"/>
            </a:endParaRPr>
          </a:p>
          <a:p>
            <a:pPr>
              <a:lnSpc>
                <a:spcPct val="120000"/>
              </a:lnSpc>
            </a:pPr>
            <a:r>
              <a:rPr lang="zh-CN" altLang="en-US" sz="1200" kern="0" dirty="0">
                <a:solidFill>
                  <a:schemeClr val="tx1">
                    <a:lumMod val="65000"/>
                    <a:lumOff val="35000"/>
                  </a:schemeClr>
                </a:solidFill>
                <a:latin typeface="+mn-ea"/>
              </a:rPr>
              <a:t>自动化采购流程，提供工作效率，精准比价，成本分析，降低成本，提升盈利能力</a:t>
            </a:r>
            <a:endParaRPr lang="zh-CN" altLang="en-US" sz="1200" kern="0" dirty="0">
              <a:solidFill>
                <a:schemeClr val="tx1">
                  <a:lumMod val="65000"/>
                  <a:lumOff val="35000"/>
                </a:schemeClr>
              </a:solidFill>
              <a:latin typeface="+mn-ea"/>
            </a:endParaRPr>
          </a:p>
          <a:p>
            <a:pPr>
              <a:lnSpc>
                <a:spcPct val="150000"/>
              </a:lnSpc>
            </a:pPr>
            <a:endParaRPr lang="zh-CN" altLang="en-US" sz="1200" kern="0" dirty="0">
              <a:solidFill>
                <a:schemeClr val="tx1">
                  <a:lumMod val="65000"/>
                  <a:lumOff val="35000"/>
                </a:schemeClr>
              </a:solidFill>
              <a:latin typeface="+mn-ea"/>
            </a:endParaRPr>
          </a:p>
        </p:txBody>
      </p:sp>
      <p:sp>
        <p:nvSpPr>
          <p:cNvPr id="13" name="任意多边形: 形状 6"/>
          <p:cNvSpPr/>
          <p:nvPr>
            <p:custDataLst>
              <p:tags r:id="rId10"/>
            </p:custDataLst>
          </p:nvPr>
        </p:nvSpPr>
        <p:spPr>
          <a:xfrm>
            <a:off x="985963" y="5213913"/>
            <a:ext cx="3986758" cy="894386"/>
          </a:xfrm>
          <a:custGeom>
            <a:avLst/>
            <a:gdLst>
              <a:gd name="connsiteX0" fmla="*/ 3198971 w 3593675"/>
              <a:gd name="connsiteY0" fmla="*/ 904875 h 904875"/>
              <a:gd name="connsiteX1" fmla="*/ 106013 w 3593675"/>
              <a:gd name="connsiteY1" fmla="*/ 904875 h 904875"/>
              <a:gd name="connsiteX2" fmla="*/ 0 w 3593675"/>
              <a:gd name="connsiteY2" fmla="*/ 784288 h 904875"/>
              <a:gd name="connsiteX3" fmla="*/ 0 w 3593675"/>
              <a:gd name="connsiteY3" fmla="*/ 120587 h 904875"/>
              <a:gd name="connsiteX4" fmla="*/ 106013 w 3593675"/>
              <a:gd name="connsiteY4" fmla="*/ 0 h 904875"/>
              <a:gd name="connsiteX5" fmla="*/ 3487579 w 3593675"/>
              <a:gd name="connsiteY5" fmla="*/ 0 h 904875"/>
              <a:gd name="connsiteX6" fmla="*/ 3582543 w 3593675"/>
              <a:gd name="connsiteY6" fmla="*/ 174022 h 904875"/>
              <a:gd name="connsiteX7" fmla="*/ 3293936 w 3593675"/>
              <a:gd name="connsiteY7" fmla="*/ 837724 h 904875"/>
              <a:gd name="connsiteX8" fmla="*/ 3198971 w 3593675"/>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3675" h="904875">
                <a:moveTo>
                  <a:pt x="3198971" y="904875"/>
                </a:moveTo>
                <a:lnTo>
                  <a:pt x="106013" y="904875"/>
                </a:lnTo>
                <a:cubicBezTo>
                  <a:pt x="47435" y="904875"/>
                  <a:pt x="0" y="850868"/>
                  <a:pt x="0" y="784288"/>
                </a:cubicBezTo>
                <a:lnTo>
                  <a:pt x="0" y="120587"/>
                </a:lnTo>
                <a:cubicBezTo>
                  <a:pt x="0" y="54007"/>
                  <a:pt x="47435" y="0"/>
                  <a:pt x="106013" y="0"/>
                </a:cubicBezTo>
                <a:lnTo>
                  <a:pt x="3487579" y="0"/>
                </a:lnTo>
                <a:cubicBezTo>
                  <a:pt x="3566160" y="0"/>
                  <a:pt x="3617405" y="93917"/>
                  <a:pt x="3582543" y="174022"/>
                </a:cubicBezTo>
                <a:lnTo>
                  <a:pt x="3293936" y="837724"/>
                </a:lnTo>
                <a:cubicBezTo>
                  <a:pt x="3276124" y="878872"/>
                  <a:pt x="3239262" y="904875"/>
                  <a:pt x="3198971"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lstStyle/>
          <a:p>
            <a:endParaRPr lang="zh-CN" altLang="en-US" dirty="0"/>
          </a:p>
        </p:txBody>
      </p:sp>
      <p:sp>
        <p:nvSpPr>
          <p:cNvPr id="15" name="图片 15" descr="343435383038363b343532323430353bcdf8c2e7d3aacffa"/>
          <p:cNvSpPr/>
          <p:nvPr>
            <p:custDataLst>
              <p:tags r:id="rId11"/>
            </p:custDataLst>
          </p:nvPr>
        </p:nvSpPr>
        <p:spPr>
          <a:xfrm>
            <a:off x="1201270" y="5450063"/>
            <a:ext cx="422085" cy="422085"/>
          </a:xfrm>
          <a:custGeom>
            <a:avLst/>
            <a:gdLst>
              <a:gd name="connsiteX0" fmla="*/ 215616 w 431999"/>
              <a:gd name="connsiteY0" fmla="*/ 431616 h 431999"/>
              <a:gd name="connsiteX1" fmla="*/ -384 w 431999"/>
              <a:gd name="connsiteY1" fmla="*/ 215616 h 431999"/>
              <a:gd name="connsiteX2" fmla="*/ 215616 w 431999"/>
              <a:gd name="connsiteY2" fmla="*/ -384 h 431999"/>
              <a:gd name="connsiteX3" fmla="*/ 431616 w 431999"/>
              <a:gd name="connsiteY3" fmla="*/ 215616 h 431999"/>
              <a:gd name="connsiteX4" fmla="*/ 215616 w 431999"/>
              <a:gd name="connsiteY4" fmla="*/ 431616 h 431999"/>
              <a:gd name="connsiteX5" fmla="*/ 119173 w 431999"/>
              <a:gd name="connsiteY5" fmla="*/ 195513 h 431999"/>
              <a:gd name="connsiteX6" fmla="*/ 141131 w 431999"/>
              <a:gd name="connsiteY6" fmla="*/ 304719 h 431999"/>
              <a:gd name="connsiteX7" fmla="*/ 225148 w 431999"/>
              <a:gd name="connsiteY7" fmla="*/ 255616 h 431999"/>
              <a:gd name="connsiteX8" fmla="*/ 240961 w 431999"/>
              <a:gd name="connsiteY8" fmla="*/ 267411 h 431999"/>
              <a:gd name="connsiteX9" fmla="*/ 237464 w 431999"/>
              <a:gd name="connsiteY9" fmla="*/ 299630 h 431999"/>
              <a:gd name="connsiteX10" fmla="*/ 228941 w 431999"/>
              <a:gd name="connsiteY10" fmla="*/ 314557 h 431999"/>
              <a:gd name="connsiteX11" fmla="*/ 237531 w 431999"/>
              <a:gd name="connsiteY11" fmla="*/ 325680 h 431999"/>
              <a:gd name="connsiteX12" fmla="*/ 265192 w 431999"/>
              <a:gd name="connsiteY12" fmla="*/ 329607 h 431999"/>
              <a:gd name="connsiteX13" fmla="*/ 275217 w 431999"/>
              <a:gd name="connsiteY13" fmla="*/ 314931 h 431999"/>
              <a:gd name="connsiteX14" fmla="*/ 279565 w 431999"/>
              <a:gd name="connsiteY14" fmla="*/ 275185 h 431999"/>
              <a:gd name="connsiteX15" fmla="*/ 295682 w 431999"/>
              <a:gd name="connsiteY15" fmla="*/ 257442 h 431999"/>
              <a:gd name="connsiteX16" fmla="*/ 305720 w 431999"/>
              <a:gd name="connsiteY16" fmla="*/ 258401 h 431999"/>
              <a:gd name="connsiteX17" fmla="*/ 331971 w 431999"/>
              <a:gd name="connsiteY17" fmla="*/ 230775 h 431999"/>
              <a:gd name="connsiteX18" fmla="*/ 312499 w 431999"/>
              <a:gd name="connsiteY18" fmla="*/ 195586 h 431999"/>
              <a:gd name="connsiteX19" fmla="*/ 163287 w 431999"/>
              <a:gd name="connsiteY19" fmla="*/ 97278 h 431999"/>
              <a:gd name="connsiteX20" fmla="*/ 119173 w 431999"/>
              <a:gd name="connsiteY20" fmla="*/ 195513 h 431999"/>
              <a:gd name="connsiteX21" fmla="*/ 147503 w 431999"/>
              <a:gd name="connsiteY21" fmla="*/ 274467 h 431999"/>
              <a:gd name="connsiteX22" fmla="*/ 138477 w 431999"/>
              <a:gd name="connsiteY22" fmla="*/ 200376 h 431999"/>
              <a:gd name="connsiteX23" fmla="*/ 163025 w 431999"/>
              <a:gd name="connsiteY23" fmla="*/ 127456 h 431999"/>
              <a:gd name="connsiteX24" fmla="*/ 173678 w 431999"/>
              <a:gd name="connsiteY24" fmla="*/ 205672 h 431999"/>
              <a:gd name="connsiteX25" fmla="*/ 147503 w 431999"/>
              <a:gd name="connsiteY25" fmla="*/ 274467 h 43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1999" h="431999">
                <a:moveTo>
                  <a:pt x="215616" y="431616"/>
                </a:moveTo>
                <a:cubicBezTo>
                  <a:pt x="96323" y="431616"/>
                  <a:pt x="-384" y="334909"/>
                  <a:pt x="-384" y="215616"/>
                </a:cubicBezTo>
                <a:cubicBezTo>
                  <a:pt x="-384" y="96323"/>
                  <a:pt x="96323" y="-384"/>
                  <a:pt x="215616" y="-384"/>
                </a:cubicBezTo>
                <a:cubicBezTo>
                  <a:pt x="334909" y="-384"/>
                  <a:pt x="431616" y="96323"/>
                  <a:pt x="431616" y="215616"/>
                </a:cubicBezTo>
                <a:cubicBezTo>
                  <a:pt x="431616" y="334909"/>
                  <a:pt x="334909" y="431616"/>
                  <a:pt x="215616" y="431616"/>
                </a:cubicBezTo>
                <a:moveTo>
                  <a:pt x="119173" y="195513"/>
                </a:moveTo>
                <a:cubicBezTo>
                  <a:pt x="113273" y="250402"/>
                  <a:pt x="123631" y="301717"/>
                  <a:pt x="141131" y="304719"/>
                </a:cubicBezTo>
                <a:cubicBezTo>
                  <a:pt x="163776" y="308425"/>
                  <a:pt x="163902" y="264598"/>
                  <a:pt x="225148" y="255616"/>
                </a:cubicBezTo>
                <a:cubicBezTo>
                  <a:pt x="234049" y="254274"/>
                  <a:pt x="241707" y="259001"/>
                  <a:pt x="240961" y="267411"/>
                </a:cubicBezTo>
                <a:cubicBezTo>
                  <a:pt x="240391" y="273560"/>
                  <a:pt x="238034" y="293482"/>
                  <a:pt x="237464" y="299630"/>
                </a:cubicBezTo>
                <a:cubicBezTo>
                  <a:pt x="236773" y="305811"/>
                  <a:pt x="229496" y="309325"/>
                  <a:pt x="228941" y="314557"/>
                </a:cubicBezTo>
                <a:cubicBezTo>
                  <a:pt x="228411" y="319391"/>
                  <a:pt x="231280" y="324748"/>
                  <a:pt x="237531" y="325680"/>
                </a:cubicBezTo>
                <a:cubicBezTo>
                  <a:pt x="243902" y="326579"/>
                  <a:pt x="260289" y="328836"/>
                  <a:pt x="265192" y="329607"/>
                </a:cubicBezTo>
                <a:cubicBezTo>
                  <a:pt x="270062" y="330258"/>
                  <a:pt x="274364" y="322458"/>
                  <a:pt x="275217" y="314931"/>
                </a:cubicBezTo>
                <a:cubicBezTo>
                  <a:pt x="276068" y="307403"/>
                  <a:pt x="278513" y="285372"/>
                  <a:pt x="279565" y="275185"/>
                </a:cubicBezTo>
                <a:cubicBezTo>
                  <a:pt x="280555" y="266709"/>
                  <a:pt x="290875" y="271632"/>
                  <a:pt x="295682" y="257442"/>
                </a:cubicBezTo>
                <a:cubicBezTo>
                  <a:pt x="295682" y="257442"/>
                  <a:pt x="303546" y="258071"/>
                  <a:pt x="305720" y="258401"/>
                </a:cubicBezTo>
                <a:cubicBezTo>
                  <a:pt x="318408" y="260476"/>
                  <a:pt x="330483" y="244207"/>
                  <a:pt x="331971" y="230775"/>
                </a:cubicBezTo>
                <a:cubicBezTo>
                  <a:pt x="333458" y="217342"/>
                  <a:pt x="325064" y="197693"/>
                  <a:pt x="312499" y="195586"/>
                </a:cubicBezTo>
                <a:cubicBezTo>
                  <a:pt x="166291" y="171287"/>
                  <a:pt x="193165" y="102175"/>
                  <a:pt x="163287" y="97278"/>
                </a:cubicBezTo>
                <a:cubicBezTo>
                  <a:pt x="145820" y="94399"/>
                  <a:pt x="125042" y="140502"/>
                  <a:pt x="119173" y="195513"/>
                </a:cubicBezTo>
                <a:moveTo>
                  <a:pt x="147503" y="274467"/>
                </a:moveTo>
                <a:cubicBezTo>
                  <a:pt x="143672" y="273799"/>
                  <a:pt x="133992" y="243025"/>
                  <a:pt x="138477" y="200376"/>
                </a:cubicBezTo>
                <a:cubicBezTo>
                  <a:pt x="143084" y="157694"/>
                  <a:pt x="159194" y="126789"/>
                  <a:pt x="163025" y="127456"/>
                </a:cubicBezTo>
                <a:cubicBezTo>
                  <a:pt x="166857" y="128124"/>
                  <a:pt x="178285" y="162990"/>
                  <a:pt x="173678" y="205672"/>
                </a:cubicBezTo>
                <a:cubicBezTo>
                  <a:pt x="169315" y="248289"/>
                  <a:pt x="151456" y="275102"/>
                  <a:pt x="147503" y="274467"/>
                </a:cubicBezTo>
              </a:path>
            </a:pathLst>
          </a:custGeom>
          <a:solidFill>
            <a:schemeClr val="accent1"/>
          </a:solidFill>
          <a:ln w="558" cap="flat">
            <a:noFill/>
            <a:prstDash val="solid"/>
            <a:miter/>
          </a:ln>
        </p:spPr>
        <p:txBody>
          <a:bodyPr rtlCol="0" anchor="ctr"/>
          <a:lstStyle/>
          <a:p>
            <a:endParaRPr lang="zh-CN" altLang="en-US"/>
          </a:p>
        </p:txBody>
      </p:sp>
      <p:sp>
        <p:nvSpPr>
          <p:cNvPr id="16" name="图片 17" descr="343435383038363b343532323430323bcdc6b9e3b7bdb0b8"/>
          <p:cNvSpPr/>
          <p:nvPr>
            <p:custDataLst>
              <p:tags r:id="rId12"/>
            </p:custDataLst>
          </p:nvPr>
        </p:nvSpPr>
        <p:spPr>
          <a:xfrm>
            <a:off x="1189268" y="4286026"/>
            <a:ext cx="422085" cy="422085"/>
          </a:xfrm>
          <a:custGeom>
            <a:avLst/>
            <a:gdLst>
              <a:gd name="connsiteX0" fmla="*/ 215616 w 431999"/>
              <a:gd name="connsiteY0" fmla="*/ 431616 h 431999"/>
              <a:gd name="connsiteX1" fmla="*/ -384 w 431999"/>
              <a:gd name="connsiteY1" fmla="*/ 215616 h 431999"/>
              <a:gd name="connsiteX2" fmla="*/ 215616 w 431999"/>
              <a:gd name="connsiteY2" fmla="*/ -384 h 431999"/>
              <a:gd name="connsiteX3" fmla="*/ 431616 w 431999"/>
              <a:gd name="connsiteY3" fmla="*/ 215616 h 431999"/>
              <a:gd name="connsiteX4" fmla="*/ 215616 w 431999"/>
              <a:gd name="connsiteY4" fmla="*/ 431616 h 431999"/>
              <a:gd name="connsiteX5" fmla="*/ 301349 w 431999"/>
              <a:gd name="connsiteY5" fmla="*/ 108898 h 431999"/>
              <a:gd name="connsiteX6" fmla="*/ 291550 w 431999"/>
              <a:gd name="connsiteY6" fmla="*/ 108898 h 431999"/>
              <a:gd name="connsiteX7" fmla="*/ 95493 w 431999"/>
              <a:gd name="connsiteY7" fmla="*/ 206429 h 431999"/>
              <a:gd name="connsiteX8" fmla="*/ 89616 w 431999"/>
              <a:gd name="connsiteY8" fmla="*/ 214239 h 431999"/>
              <a:gd name="connsiteX9" fmla="*/ 93538 w 431999"/>
              <a:gd name="connsiteY9" fmla="*/ 222050 h 431999"/>
              <a:gd name="connsiteX10" fmla="*/ 140603 w 431999"/>
              <a:gd name="connsiteY10" fmla="*/ 251324 h 431999"/>
              <a:gd name="connsiteX11" fmla="*/ 152369 w 431999"/>
              <a:gd name="connsiteY11" fmla="*/ 249369 h 431999"/>
              <a:gd name="connsiteX12" fmla="*/ 255114 w 431999"/>
              <a:gd name="connsiteY12" fmla="*/ 156782 h 431999"/>
              <a:gd name="connsiteX13" fmla="*/ 257446 w 431999"/>
              <a:gd name="connsiteY13" fmla="*/ 156749 h 431999"/>
              <a:gd name="connsiteX14" fmla="*/ 257971 w 431999"/>
              <a:gd name="connsiteY14" fmla="*/ 157796 h 431999"/>
              <a:gd name="connsiteX15" fmla="*/ 257570 w 431999"/>
              <a:gd name="connsiteY15" fmla="*/ 158897 h 431999"/>
              <a:gd name="connsiteX16" fmla="*/ 166078 w 431999"/>
              <a:gd name="connsiteY16" fmla="*/ 257122 h 431999"/>
              <a:gd name="connsiteX17" fmla="*/ 164135 w 431999"/>
              <a:gd name="connsiteY17" fmla="*/ 262988 h 431999"/>
              <a:gd name="connsiteX18" fmla="*/ 164135 w 431999"/>
              <a:gd name="connsiteY18" fmla="*/ 305905 h 431999"/>
              <a:gd name="connsiteX19" fmla="*/ 170000 w 431999"/>
              <a:gd name="connsiteY19" fmla="*/ 315682 h 431999"/>
              <a:gd name="connsiteX20" fmla="*/ 179800 w 431999"/>
              <a:gd name="connsiteY20" fmla="*/ 313716 h 431999"/>
              <a:gd name="connsiteX21" fmla="*/ 203332 w 431999"/>
              <a:gd name="connsiteY21" fmla="*/ 290295 h 431999"/>
              <a:gd name="connsiteX22" fmla="*/ 250396 w 431999"/>
              <a:gd name="connsiteY22" fmla="*/ 321502 h 431999"/>
              <a:gd name="connsiteX23" fmla="*/ 260196 w 431999"/>
              <a:gd name="connsiteY23" fmla="*/ 323458 h 431999"/>
              <a:gd name="connsiteX24" fmla="*/ 266062 w 431999"/>
              <a:gd name="connsiteY24" fmla="*/ 315648 h 431999"/>
              <a:gd name="connsiteX25" fmla="*/ 305282 w 431999"/>
              <a:gd name="connsiteY25" fmla="*/ 120584 h 431999"/>
              <a:gd name="connsiteX26" fmla="*/ 301349 w 431999"/>
              <a:gd name="connsiteY26" fmla="*/ 108898 h 43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999" h="431999">
                <a:moveTo>
                  <a:pt x="215616" y="431616"/>
                </a:moveTo>
                <a:cubicBezTo>
                  <a:pt x="96323" y="431616"/>
                  <a:pt x="-384" y="334909"/>
                  <a:pt x="-384" y="215616"/>
                </a:cubicBezTo>
                <a:cubicBezTo>
                  <a:pt x="-384" y="96323"/>
                  <a:pt x="96323" y="-384"/>
                  <a:pt x="215616" y="-384"/>
                </a:cubicBezTo>
                <a:cubicBezTo>
                  <a:pt x="334909" y="-384"/>
                  <a:pt x="431616" y="96323"/>
                  <a:pt x="431616" y="215616"/>
                </a:cubicBezTo>
                <a:cubicBezTo>
                  <a:pt x="431616" y="334909"/>
                  <a:pt x="334909" y="431616"/>
                  <a:pt x="215616" y="431616"/>
                </a:cubicBezTo>
                <a:moveTo>
                  <a:pt x="301349" y="108898"/>
                </a:moveTo>
                <a:cubicBezTo>
                  <a:pt x="297427" y="106942"/>
                  <a:pt x="294699" y="107454"/>
                  <a:pt x="291550" y="108898"/>
                </a:cubicBezTo>
                <a:lnTo>
                  <a:pt x="95493" y="206429"/>
                </a:lnTo>
                <a:cubicBezTo>
                  <a:pt x="92049" y="208396"/>
                  <a:pt x="89616" y="211022"/>
                  <a:pt x="89616" y="214239"/>
                </a:cubicBezTo>
                <a:cubicBezTo>
                  <a:pt x="89616" y="217446"/>
                  <a:pt x="91060" y="220571"/>
                  <a:pt x="93538" y="222050"/>
                </a:cubicBezTo>
                <a:lnTo>
                  <a:pt x="140603" y="251324"/>
                </a:lnTo>
                <a:cubicBezTo>
                  <a:pt x="144513" y="253268"/>
                  <a:pt x="148447" y="253268"/>
                  <a:pt x="152369" y="249369"/>
                </a:cubicBezTo>
                <a:lnTo>
                  <a:pt x="255114" y="156782"/>
                </a:lnTo>
                <a:cubicBezTo>
                  <a:pt x="255774" y="156190"/>
                  <a:pt x="256768" y="156176"/>
                  <a:pt x="257446" y="156749"/>
                </a:cubicBezTo>
                <a:cubicBezTo>
                  <a:pt x="257757" y="157010"/>
                  <a:pt x="257948" y="157389"/>
                  <a:pt x="257971" y="157796"/>
                </a:cubicBezTo>
                <a:cubicBezTo>
                  <a:pt x="257995" y="158203"/>
                  <a:pt x="257850" y="158601"/>
                  <a:pt x="257570" y="158897"/>
                </a:cubicBezTo>
                <a:lnTo>
                  <a:pt x="166078" y="257122"/>
                </a:lnTo>
                <a:cubicBezTo>
                  <a:pt x="164135" y="259078"/>
                  <a:pt x="164135" y="261033"/>
                  <a:pt x="164135" y="262988"/>
                </a:cubicBezTo>
                <a:lnTo>
                  <a:pt x="164135" y="305905"/>
                </a:lnTo>
                <a:cubicBezTo>
                  <a:pt x="164135" y="309816"/>
                  <a:pt x="166078" y="313716"/>
                  <a:pt x="170000" y="315682"/>
                </a:cubicBezTo>
                <a:cubicBezTo>
                  <a:pt x="173934" y="317615"/>
                  <a:pt x="177845" y="315682"/>
                  <a:pt x="179800" y="313716"/>
                </a:cubicBezTo>
                <a:lnTo>
                  <a:pt x="203332" y="290295"/>
                </a:lnTo>
                <a:lnTo>
                  <a:pt x="250396" y="321502"/>
                </a:lnTo>
                <a:cubicBezTo>
                  <a:pt x="252875" y="323458"/>
                  <a:pt x="258502" y="323901"/>
                  <a:pt x="260196" y="323458"/>
                </a:cubicBezTo>
                <a:cubicBezTo>
                  <a:pt x="261889" y="323014"/>
                  <a:pt x="265300" y="319593"/>
                  <a:pt x="266062" y="315648"/>
                </a:cubicBezTo>
                <a:lnTo>
                  <a:pt x="305282" y="120584"/>
                </a:lnTo>
                <a:cubicBezTo>
                  <a:pt x="306214" y="116287"/>
                  <a:pt x="305282" y="110853"/>
                  <a:pt x="301349" y="108898"/>
                </a:cubicBezTo>
              </a:path>
            </a:pathLst>
          </a:custGeom>
          <a:solidFill>
            <a:schemeClr val="accent1"/>
          </a:solidFill>
          <a:ln w="558" cap="flat">
            <a:noFill/>
            <a:prstDash val="solid"/>
            <a:miter/>
          </a:ln>
        </p:spPr>
        <p:txBody>
          <a:bodyPr rtlCol="0" anchor="ctr"/>
          <a:lstStyle/>
          <a:p>
            <a:endParaRPr lang="zh-CN" altLang="en-US"/>
          </a:p>
        </p:txBody>
      </p:sp>
      <p:sp>
        <p:nvSpPr>
          <p:cNvPr id="17" name="图片 6" descr="343435383038363b343532323338363bb9d8bcfcb5e3"/>
          <p:cNvSpPr/>
          <p:nvPr>
            <p:custDataLst>
              <p:tags r:id="rId13"/>
            </p:custDataLst>
          </p:nvPr>
        </p:nvSpPr>
        <p:spPr>
          <a:xfrm>
            <a:off x="1201270" y="3121990"/>
            <a:ext cx="422085" cy="422085"/>
          </a:xfrm>
          <a:custGeom>
            <a:avLst/>
            <a:gdLst>
              <a:gd name="connsiteX0" fmla="*/ 215616 w 431999"/>
              <a:gd name="connsiteY0" fmla="*/ 431616 h 431999"/>
              <a:gd name="connsiteX1" fmla="*/ -384 w 431999"/>
              <a:gd name="connsiteY1" fmla="*/ 215616 h 431999"/>
              <a:gd name="connsiteX2" fmla="*/ 215616 w 431999"/>
              <a:gd name="connsiteY2" fmla="*/ -384 h 431999"/>
              <a:gd name="connsiteX3" fmla="*/ 431616 w 431999"/>
              <a:gd name="connsiteY3" fmla="*/ 215616 h 431999"/>
              <a:gd name="connsiteX4" fmla="*/ 215616 w 431999"/>
              <a:gd name="connsiteY4" fmla="*/ 431616 h 431999"/>
              <a:gd name="connsiteX5" fmla="*/ 197616 w 431999"/>
              <a:gd name="connsiteY5" fmla="*/ 322122 h 431999"/>
              <a:gd name="connsiteX6" fmla="*/ 197616 w 431999"/>
              <a:gd name="connsiteY6" fmla="*/ 341616 h 431999"/>
              <a:gd name="connsiteX7" fmla="*/ 215616 w 431999"/>
              <a:gd name="connsiteY7" fmla="*/ 359616 h 431999"/>
              <a:gd name="connsiteX8" fmla="*/ 233616 w 431999"/>
              <a:gd name="connsiteY8" fmla="*/ 341616 h 431999"/>
              <a:gd name="connsiteX9" fmla="*/ 233616 w 431999"/>
              <a:gd name="connsiteY9" fmla="*/ 322122 h 431999"/>
              <a:gd name="connsiteX10" fmla="*/ 322122 w 431999"/>
              <a:gd name="connsiteY10" fmla="*/ 233616 h 431999"/>
              <a:gd name="connsiteX11" fmla="*/ 341616 w 431999"/>
              <a:gd name="connsiteY11" fmla="*/ 233616 h 431999"/>
              <a:gd name="connsiteX12" fmla="*/ 359616 w 431999"/>
              <a:gd name="connsiteY12" fmla="*/ 215616 h 431999"/>
              <a:gd name="connsiteX13" fmla="*/ 341616 w 431999"/>
              <a:gd name="connsiteY13" fmla="*/ 197616 h 431999"/>
              <a:gd name="connsiteX14" fmla="*/ 322122 w 431999"/>
              <a:gd name="connsiteY14" fmla="*/ 197616 h 431999"/>
              <a:gd name="connsiteX15" fmla="*/ 233616 w 431999"/>
              <a:gd name="connsiteY15" fmla="*/ 109109 h 431999"/>
              <a:gd name="connsiteX16" fmla="*/ 233616 w 431999"/>
              <a:gd name="connsiteY16" fmla="*/ 89616 h 431999"/>
              <a:gd name="connsiteX17" fmla="*/ 215616 w 431999"/>
              <a:gd name="connsiteY17" fmla="*/ 71616 h 431999"/>
              <a:gd name="connsiteX18" fmla="*/ 197616 w 431999"/>
              <a:gd name="connsiteY18" fmla="*/ 89616 h 431999"/>
              <a:gd name="connsiteX19" fmla="*/ 197616 w 431999"/>
              <a:gd name="connsiteY19" fmla="*/ 109109 h 431999"/>
              <a:gd name="connsiteX20" fmla="*/ 109109 w 431999"/>
              <a:gd name="connsiteY20" fmla="*/ 197616 h 431999"/>
              <a:gd name="connsiteX21" fmla="*/ 89616 w 431999"/>
              <a:gd name="connsiteY21" fmla="*/ 197616 h 431999"/>
              <a:gd name="connsiteX22" fmla="*/ 71616 w 431999"/>
              <a:gd name="connsiteY22" fmla="*/ 215616 h 431999"/>
              <a:gd name="connsiteX23" fmla="*/ 89616 w 431999"/>
              <a:gd name="connsiteY23" fmla="*/ 233616 h 431999"/>
              <a:gd name="connsiteX24" fmla="*/ 109109 w 431999"/>
              <a:gd name="connsiteY24" fmla="*/ 233616 h 431999"/>
              <a:gd name="connsiteX25" fmla="*/ 197616 w 431999"/>
              <a:gd name="connsiteY25" fmla="*/ 322122 h 431999"/>
              <a:gd name="connsiteX26" fmla="*/ 215616 w 431999"/>
              <a:gd name="connsiteY26" fmla="*/ 296616 h 431999"/>
              <a:gd name="connsiteX27" fmla="*/ 134616 w 431999"/>
              <a:gd name="connsiteY27" fmla="*/ 215616 h 431999"/>
              <a:gd name="connsiteX28" fmla="*/ 215616 w 431999"/>
              <a:gd name="connsiteY28" fmla="*/ 134616 h 431999"/>
              <a:gd name="connsiteX29" fmla="*/ 296616 w 431999"/>
              <a:gd name="connsiteY29" fmla="*/ 215616 h 431999"/>
              <a:gd name="connsiteX30" fmla="*/ 215616 w 431999"/>
              <a:gd name="connsiteY30" fmla="*/ 296616 h 431999"/>
              <a:gd name="connsiteX31" fmla="*/ 215616 w 431999"/>
              <a:gd name="connsiteY31" fmla="*/ 260616 h 431999"/>
              <a:gd name="connsiteX32" fmla="*/ 260616 w 431999"/>
              <a:gd name="connsiteY32" fmla="*/ 215616 h 431999"/>
              <a:gd name="connsiteX33" fmla="*/ 215616 w 431999"/>
              <a:gd name="connsiteY33" fmla="*/ 170616 h 431999"/>
              <a:gd name="connsiteX34" fmla="*/ 170616 w 431999"/>
              <a:gd name="connsiteY34" fmla="*/ 215616 h 431999"/>
              <a:gd name="connsiteX35" fmla="*/ 215616 w 431999"/>
              <a:gd name="connsiteY35" fmla="*/ 260616 h 43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1999" h="431999">
                <a:moveTo>
                  <a:pt x="215616" y="431616"/>
                </a:moveTo>
                <a:cubicBezTo>
                  <a:pt x="96323" y="431616"/>
                  <a:pt x="-384" y="334909"/>
                  <a:pt x="-384" y="215616"/>
                </a:cubicBezTo>
                <a:cubicBezTo>
                  <a:pt x="-384" y="96323"/>
                  <a:pt x="96323" y="-384"/>
                  <a:pt x="215616" y="-384"/>
                </a:cubicBezTo>
                <a:cubicBezTo>
                  <a:pt x="334909" y="-384"/>
                  <a:pt x="431616" y="96323"/>
                  <a:pt x="431616" y="215616"/>
                </a:cubicBezTo>
                <a:cubicBezTo>
                  <a:pt x="431616" y="334909"/>
                  <a:pt x="334909" y="431616"/>
                  <a:pt x="215616" y="431616"/>
                </a:cubicBezTo>
                <a:moveTo>
                  <a:pt x="197616" y="322122"/>
                </a:moveTo>
                <a:lnTo>
                  <a:pt x="197616" y="341616"/>
                </a:lnTo>
                <a:cubicBezTo>
                  <a:pt x="197616" y="351557"/>
                  <a:pt x="205675" y="359616"/>
                  <a:pt x="215616" y="359616"/>
                </a:cubicBezTo>
                <a:cubicBezTo>
                  <a:pt x="225557" y="359616"/>
                  <a:pt x="233616" y="351557"/>
                  <a:pt x="233616" y="341616"/>
                </a:cubicBezTo>
                <a:lnTo>
                  <a:pt x="233616" y="322122"/>
                </a:lnTo>
                <a:cubicBezTo>
                  <a:pt x="278841" y="314535"/>
                  <a:pt x="314535" y="278841"/>
                  <a:pt x="322122" y="233616"/>
                </a:cubicBezTo>
                <a:lnTo>
                  <a:pt x="341616" y="233616"/>
                </a:lnTo>
                <a:cubicBezTo>
                  <a:pt x="351557" y="233616"/>
                  <a:pt x="359616" y="225557"/>
                  <a:pt x="359616" y="215616"/>
                </a:cubicBezTo>
                <a:cubicBezTo>
                  <a:pt x="359616" y="205675"/>
                  <a:pt x="351557" y="197616"/>
                  <a:pt x="341616" y="197616"/>
                </a:cubicBezTo>
                <a:lnTo>
                  <a:pt x="322122" y="197616"/>
                </a:lnTo>
                <a:cubicBezTo>
                  <a:pt x="314535" y="152391"/>
                  <a:pt x="278841" y="116696"/>
                  <a:pt x="233616" y="109109"/>
                </a:cubicBezTo>
                <a:lnTo>
                  <a:pt x="233616" y="89616"/>
                </a:lnTo>
                <a:cubicBezTo>
                  <a:pt x="233616" y="79675"/>
                  <a:pt x="225557" y="71616"/>
                  <a:pt x="215616" y="71616"/>
                </a:cubicBezTo>
                <a:cubicBezTo>
                  <a:pt x="205675" y="71616"/>
                  <a:pt x="197616" y="79675"/>
                  <a:pt x="197616" y="89616"/>
                </a:cubicBezTo>
                <a:lnTo>
                  <a:pt x="197616" y="109109"/>
                </a:lnTo>
                <a:cubicBezTo>
                  <a:pt x="152391" y="116696"/>
                  <a:pt x="116696" y="152391"/>
                  <a:pt x="109109" y="197616"/>
                </a:cubicBezTo>
                <a:lnTo>
                  <a:pt x="89616" y="197616"/>
                </a:lnTo>
                <a:cubicBezTo>
                  <a:pt x="79675" y="197616"/>
                  <a:pt x="71616" y="205675"/>
                  <a:pt x="71616" y="215616"/>
                </a:cubicBezTo>
                <a:cubicBezTo>
                  <a:pt x="71616" y="225557"/>
                  <a:pt x="79675" y="233616"/>
                  <a:pt x="89616" y="233616"/>
                </a:cubicBezTo>
                <a:lnTo>
                  <a:pt x="109109" y="233616"/>
                </a:lnTo>
                <a:cubicBezTo>
                  <a:pt x="116696" y="278841"/>
                  <a:pt x="152391" y="314535"/>
                  <a:pt x="197616" y="322122"/>
                </a:cubicBezTo>
                <a:moveTo>
                  <a:pt x="215616" y="296616"/>
                </a:moveTo>
                <a:cubicBezTo>
                  <a:pt x="170881" y="296616"/>
                  <a:pt x="134616" y="260351"/>
                  <a:pt x="134616" y="215616"/>
                </a:cubicBezTo>
                <a:cubicBezTo>
                  <a:pt x="134616" y="170881"/>
                  <a:pt x="170881" y="134616"/>
                  <a:pt x="215616" y="134616"/>
                </a:cubicBezTo>
                <a:cubicBezTo>
                  <a:pt x="260351" y="134616"/>
                  <a:pt x="296616" y="170881"/>
                  <a:pt x="296616" y="215616"/>
                </a:cubicBezTo>
                <a:cubicBezTo>
                  <a:pt x="296616" y="260351"/>
                  <a:pt x="260351" y="296616"/>
                  <a:pt x="215616" y="296616"/>
                </a:cubicBezTo>
                <a:moveTo>
                  <a:pt x="215616" y="260616"/>
                </a:moveTo>
                <a:cubicBezTo>
                  <a:pt x="240469" y="260616"/>
                  <a:pt x="260616" y="240469"/>
                  <a:pt x="260616" y="215616"/>
                </a:cubicBezTo>
                <a:cubicBezTo>
                  <a:pt x="260616" y="190763"/>
                  <a:pt x="240469" y="170616"/>
                  <a:pt x="215616" y="170616"/>
                </a:cubicBezTo>
                <a:cubicBezTo>
                  <a:pt x="190763" y="170616"/>
                  <a:pt x="170616" y="190763"/>
                  <a:pt x="170616" y="215616"/>
                </a:cubicBezTo>
                <a:cubicBezTo>
                  <a:pt x="170616" y="240469"/>
                  <a:pt x="190763" y="260616"/>
                  <a:pt x="215616" y="260616"/>
                </a:cubicBezTo>
              </a:path>
            </a:pathLst>
          </a:custGeom>
          <a:solidFill>
            <a:schemeClr val="accent1"/>
          </a:solidFill>
          <a:ln w="558" cap="flat">
            <a:noFill/>
            <a:prstDash val="solid"/>
            <a:miter/>
          </a:ln>
        </p:spPr>
        <p:txBody>
          <a:bodyPr rtlCol="0" anchor="ctr"/>
          <a:lstStyle/>
          <a:p>
            <a:endParaRPr lang="zh-CN" altLang="en-US"/>
          </a:p>
        </p:txBody>
      </p:sp>
      <p:sp>
        <p:nvSpPr>
          <p:cNvPr id="19" name="文本框 18"/>
          <p:cNvSpPr txBox="1"/>
          <p:nvPr>
            <p:custDataLst>
              <p:tags r:id="rId14"/>
            </p:custDataLst>
          </p:nvPr>
        </p:nvSpPr>
        <p:spPr>
          <a:xfrm>
            <a:off x="1774190" y="4139565"/>
            <a:ext cx="3412490" cy="7899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kern="0" dirty="0">
                <a:solidFill>
                  <a:schemeClr val="accent1"/>
                </a:solidFill>
                <a:effectLst>
                  <a:outerShdw blurRad="38100" dist="25400" dir="5400000" algn="ctr" rotWithShape="0">
                    <a:srgbClr val="6E747A">
                      <a:alpha val="43000"/>
                    </a:srgbClr>
                  </a:outerShdw>
                </a:effectLst>
                <a:latin typeface="+mn-ea"/>
              </a:rPr>
              <a:t>信息透明</a:t>
            </a:r>
            <a:endParaRPr lang="zh-CN" altLang="en-US" sz="1400" b="1" kern="0" dirty="0">
              <a:solidFill>
                <a:schemeClr val="accent1"/>
              </a:solidFill>
              <a:effectLst>
                <a:outerShdw blurRad="38100" dist="25400" dir="5400000" algn="ctr" rotWithShape="0">
                  <a:srgbClr val="6E747A">
                    <a:alpha val="43000"/>
                  </a:srgbClr>
                </a:outerShdw>
              </a:effectLst>
              <a:latin typeface="+mn-ea"/>
            </a:endParaRPr>
          </a:p>
          <a:p>
            <a:pPr>
              <a:lnSpc>
                <a:spcPct val="130000"/>
              </a:lnSpc>
            </a:pPr>
            <a:r>
              <a:rPr lang="zh-CN" altLang="en-US" sz="1200" kern="0" dirty="0">
                <a:solidFill>
                  <a:schemeClr val="tx1">
                    <a:lumMod val="65000"/>
                    <a:lumOff val="35000"/>
                  </a:schemeClr>
                </a:solidFill>
                <a:latin typeface="+mn-ea"/>
              </a:rPr>
              <a:t>实时数据，价格透明，供应商信息详尽，采购</a:t>
            </a:r>
            <a:r>
              <a:rPr lang="zh-CN" altLang="en-US" sz="1200" kern="0" dirty="0">
                <a:solidFill>
                  <a:schemeClr val="tx1">
                    <a:lumMod val="65000"/>
                    <a:lumOff val="35000"/>
                  </a:schemeClr>
                </a:solidFill>
                <a:latin typeface="+mn-ea"/>
              </a:rPr>
              <a:t>决策</a:t>
            </a:r>
            <a:endParaRPr lang="zh-CN" altLang="en-US" sz="1200" kern="0" dirty="0">
              <a:solidFill>
                <a:schemeClr val="tx1">
                  <a:lumMod val="65000"/>
                  <a:lumOff val="35000"/>
                </a:schemeClr>
              </a:solidFill>
              <a:latin typeface="+mn-ea"/>
            </a:endParaRPr>
          </a:p>
          <a:p>
            <a:pPr>
              <a:lnSpc>
                <a:spcPct val="130000"/>
              </a:lnSpc>
            </a:pPr>
            <a:r>
              <a:rPr lang="zh-CN" altLang="en-US" sz="1200" kern="0" dirty="0">
                <a:solidFill>
                  <a:schemeClr val="tx1">
                    <a:lumMod val="65000"/>
                    <a:lumOff val="35000"/>
                  </a:schemeClr>
                </a:solidFill>
                <a:latin typeface="+mn-ea"/>
              </a:rPr>
              <a:t>更</a:t>
            </a:r>
            <a:r>
              <a:rPr lang="zh-CN" altLang="en-US" sz="1200" kern="0" dirty="0">
                <a:solidFill>
                  <a:schemeClr val="tx1">
                    <a:lumMod val="65000"/>
                    <a:lumOff val="35000"/>
                  </a:schemeClr>
                </a:solidFill>
                <a:latin typeface="+mn-ea"/>
              </a:rPr>
              <a:t>明智</a:t>
            </a:r>
            <a:endParaRPr lang="zh-CN" altLang="en-US" sz="1200" kern="0" dirty="0">
              <a:solidFill>
                <a:schemeClr val="tx1">
                  <a:lumMod val="65000"/>
                  <a:lumOff val="35000"/>
                </a:schemeClr>
              </a:solidFill>
              <a:latin typeface="+mn-ea"/>
            </a:endParaRPr>
          </a:p>
        </p:txBody>
      </p:sp>
      <p:sp>
        <p:nvSpPr>
          <p:cNvPr id="20" name="文本框 19"/>
          <p:cNvSpPr txBox="1"/>
          <p:nvPr>
            <p:custDataLst>
              <p:tags r:id="rId15"/>
            </p:custDataLst>
          </p:nvPr>
        </p:nvSpPr>
        <p:spPr>
          <a:xfrm>
            <a:off x="1774190" y="5324475"/>
            <a:ext cx="2927985" cy="7899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kern="0" dirty="0">
                <a:solidFill>
                  <a:schemeClr val="accent1"/>
                </a:solidFill>
                <a:effectLst>
                  <a:outerShdw blurRad="38100" dist="25400" dir="5400000" algn="ctr" rotWithShape="0">
                    <a:srgbClr val="6E747A">
                      <a:alpha val="43000"/>
                    </a:srgbClr>
                  </a:outerShdw>
                </a:effectLst>
                <a:latin typeface="+mn-ea"/>
              </a:rPr>
              <a:t>资源丰富</a:t>
            </a:r>
            <a:endParaRPr lang="zh-CN" altLang="en-US" sz="1400" b="1" kern="0" dirty="0">
              <a:solidFill>
                <a:schemeClr val="accent1"/>
              </a:solidFill>
              <a:effectLst>
                <a:outerShdw blurRad="38100" dist="25400" dir="5400000" algn="ctr" rotWithShape="0">
                  <a:srgbClr val="6E747A">
                    <a:alpha val="43000"/>
                  </a:srgbClr>
                </a:outerShdw>
              </a:effectLst>
              <a:latin typeface="+mn-ea"/>
            </a:endParaRPr>
          </a:p>
          <a:p>
            <a:pPr>
              <a:lnSpc>
                <a:spcPct val="130000"/>
              </a:lnSpc>
            </a:pPr>
            <a:r>
              <a:rPr lang="zh-CN" altLang="en-US" sz="1200" kern="0" dirty="0">
                <a:solidFill>
                  <a:schemeClr val="tx1">
                    <a:lumMod val="65000"/>
                    <a:lumOff val="35000"/>
                  </a:schemeClr>
                </a:solidFill>
                <a:latin typeface="+mn-ea"/>
              </a:rPr>
              <a:t>汇聚众多供应商，产品种类丰富，满足</a:t>
            </a:r>
            <a:r>
              <a:rPr lang="zh-CN" altLang="en-US" sz="1200" kern="0" dirty="0">
                <a:solidFill>
                  <a:schemeClr val="tx1">
                    <a:lumMod val="65000"/>
                    <a:lumOff val="35000"/>
                  </a:schemeClr>
                </a:solidFill>
                <a:latin typeface="+mn-ea"/>
              </a:rPr>
              <a:t>多样</a:t>
            </a:r>
            <a:endParaRPr lang="zh-CN" altLang="en-US" sz="1200" kern="0" dirty="0">
              <a:solidFill>
                <a:schemeClr val="tx1">
                  <a:lumMod val="65000"/>
                  <a:lumOff val="35000"/>
                </a:schemeClr>
              </a:solidFill>
              <a:latin typeface="+mn-ea"/>
            </a:endParaRPr>
          </a:p>
          <a:p>
            <a:pPr>
              <a:lnSpc>
                <a:spcPct val="130000"/>
              </a:lnSpc>
            </a:pPr>
            <a:r>
              <a:rPr lang="zh-CN" altLang="en-US" sz="1200" kern="0" dirty="0">
                <a:solidFill>
                  <a:schemeClr val="tx1">
                    <a:lumMod val="65000"/>
                    <a:lumOff val="35000"/>
                  </a:schemeClr>
                </a:solidFill>
                <a:latin typeface="+mn-ea"/>
              </a:rPr>
              <a:t>化采购</a:t>
            </a:r>
            <a:r>
              <a:rPr lang="zh-CN" altLang="en-US" sz="1200" kern="0" dirty="0">
                <a:solidFill>
                  <a:schemeClr val="tx1">
                    <a:lumMod val="65000"/>
                    <a:lumOff val="35000"/>
                  </a:schemeClr>
                </a:solidFill>
                <a:latin typeface="+mn-ea"/>
              </a:rPr>
              <a:t>需求</a:t>
            </a:r>
            <a:endParaRPr lang="zh-CN" altLang="en-US" sz="1200" kern="0" dirty="0">
              <a:solidFill>
                <a:schemeClr val="tx1">
                  <a:lumMod val="65000"/>
                  <a:lumOff val="35000"/>
                </a:schemeClr>
              </a:solidFill>
              <a:latin typeface="+mn-ea"/>
            </a:endParaRPr>
          </a:p>
        </p:txBody>
      </p:sp>
      <p:grpSp>
        <p:nvGrpSpPr>
          <p:cNvPr id="12" name="组合 11"/>
          <p:cNvGrpSpPr/>
          <p:nvPr/>
        </p:nvGrpSpPr>
        <p:grpSpPr>
          <a:xfrm>
            <a:off x="5781040" y="3143250"/>
            <a:ext cx="5843270" cy="2971165"/>
            <a:chOff x="3894" y="1804"/>
            <a:chExt cx="14532" cy="7830"/>
          </a:xfrm>
        </p:grpSpPr>
        <p:pic>
          <p:nvPicPr>
            <p:cNvPr id="22" name="图片 21" descr="7b0a20202020227069636672616d65646573223a20222670666d38333234343232333234262673707432312d312626626474303026267764743235353026266f726773697a6537303437352e323633262670667431333326220a7d0a"/>
            <p:cNvPicPr>
              <a:picLocks noChangeAspect="1"/>
            </p:cNvPicPr>
            <p:nvPr/>
          </p:nvPicPr>
          <p:blipFill>
            <a:blip r:embed="rId16">
              <a:extLst>
                <a:ext uri="{BEBA8EAE-BF5A-486C-A8C5-ECC9F3942E4B}">
                  <a14:imgProps xmlns:a14="http://schemas.microsoft.com/office/drawing/2010/main">
                    <a14:imgLayer r:embed="rId17"/>
                  </a14:imgProps>
                </a:ext>
              </a:extLst>
            </a:blip>
            <a:srcRect/>
            <a:stretch>
              <a:fillRect/>
            </a:stretch>
          </p:blipFill>
          <p:spPr>
            <a:xfrm>
              <a:off x="3894" y="1804"/>
              <a:ext cx="14532" cy="7831"/>
            </a:xfrm>
            <a:prstGeom prst="rect">
              <a:avLst/>
            </a:prstGeom>
          </p:spPr>
        </p:pic>
        <p:sp>
          <p:nvSpPr>
            <p:cNvPr id="5" name="矩形 4"/>
            <p:cNvSpPr/>
            <p:nvPr/>
          </p:nvSpPr>
          <p:spPr>
            <a:xfrm>
              <a:off x="6586" y="2625"/>
              <a:ext cx="1666" cy="529"/>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grpSp>
    </p:spTree>
    <p:custDataLst>
      <p:tags r:id="rId18"/>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custDataLst>
              <p:tags r:id="rId1"/>
            </p:custDataLst>
          </p:nvPr>
        </p:nvSpPr>
        <p:spPr/>
        <p:txBody>
          <a:bodyPr/>
          <a:lstStyle/>
          <a:p>
            <a:r>
              <a:rPr lang="zh-CN" altLang="en-US"/>
              <a:t>自由灵活的商城运营</a:t>
            </a:r>
            <a:r>
              <a:rPr lang="zh-CN" altLang="en-US"/>
              <a:t>模式</a:t>
            </a:r>
            <a:endParaRPr lang="zh-CN" altLang="en-US"/>
          </a:p>
        </p:txBody>
      </p:sp>
      <p:sp>
        <p:nvSpPr>
          <p:cNvPr id="5" name="矩形 4"/>
          <p:cNvSpPr/>
          <p:nvPr>
            <p:custDataLst>
              <p:tags r:id="rId2"/>
            </p:custDataLst>
          </p:nvPr>
        </p:nvSpPr>
        <p:spPr>
          <a:xfrm>
            <a:off x="1008378" y="2096790"/>
            <a:ext cx="2985024" cy="398780"/>
          </a:xfrm>
          <a:prstGeom prst="rect">
            <a:avLst/>
          </a:prstGeom>
          <a:noFill/>
        </p:spPr>
        <p:txBody>
          <a:bodyPr wrap="square" lIns="0" tIns="0" rIns="0" bIns="0" rtlCol="0">
            <a:noAutofit/>
          </a:bodyPr>
          <a:lstStyle/>
          <a:p>
            <a:pPr algn="r">
              <a:spcBef>
                <a:spcPct val="0"/>
              </a:spcBef>
              <a:spcAft>
                <a:spcPct val="0"/>
              </a:spcAft>
            </a:pPr>
            <a:r>
              <a:rPr lang="zh-CN" altLang="en-US" b="1">
                <a:solidFill>
                  <a:schemeClr val="accent1"/>
                </a:solidFill>
                <a:latin typeface="+mn-ea"/>
                <a:cs typeface="+mn-ea"/>
                <a:sym typeface="+mn-ea"/>
              </a:rPr>
              <a:t>B2B/B2C 平台</a:t>
            </a:r>
            <a:endParaRPr lang="zh-CN" altLang="en-US" b="1">
              <a:solidFill>
                <a:schemeClr val="accent1"/>
              </a:solidFill>
              <a:latin typeface="+mn-ea"/>
              <a:cs typeface="+mn-ea"/>
              <a:sym typeface="+mn-ea"/>
            </a:endParaRPr>
          </a:p>
        </p:txBody>
      </p:sp>
      <p:sp>
        <p:nvSpPr>
          <p:cNvPr id="8" name="矩形 7"/>
          <p:cNvSpPr/>
          <p:nvPr>
            <p:custDataLst>
              <p:tags r:id="rId3"/>
            </p:custDataLst>
          </p:nvPr>
        </p:nvSpPr>
        <p:spPr>
          <a:xfrm>
            <a:off x="958850" y="2581275"/>
            <a:ext cx="3116580" cy="865505"/>
          </a:xfrm>
          <a:prstGeom prst="rect">
            <a:avLst/>
          </a:prstGeom>
          <a:noFill/>
        </p:spPr>
        <p:txBody>
          <a:bodyPr wrap="square" lIns="0" tIns="0" rIns="0" bIns="0" rtlCol="0">
            <a:noAutofit/>
          </a:bodyPr>
          <a:lstStyle/>
          <a:p>
            <a:pPr algn="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B2B：面向企业的采购需求，提供一站式采购解决方案。</a:t>
            </a:r>
            <a:endParaRPr lang="zh-CN" altLang="en-US" sz="1000">
              <a:solidFill>
                <a:schemeClr val="tx1">
                  <a:lumMod val="85000"/>
                  <a:lumOff val="15000"/>
                </a:schemeClr>
              </a:solidFill>
              <a:latin typeface="+mn-ea"/>
              <a:cs typeface="+mn-ea"/>
              <a:sym typeface="+mn-ea"/>
            </a:endParaRPr>
          </a:p>
          <a:p>
            <a:pPr algn="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B2C：直接面向终端消费者销售商品或服务。</a:t>
            </a:r>
            <a:endParaRPr lang="zh-CN" altLang="en-US" sz="1000">
              <a:solidFill>
                <a:schemeClr val="tx1">
                  <a:lumMod val="85000"/>
                  <a:lumOff val="15000"/>
                </a:schemeClr>
              </a:solidFill>
              <a:latin typeface="+mn-ea"/>
              <a:cs typeface="+mn-ea"/>
              <a:sym typeface="+mn-ea"/>
            </a:endParaRPr>
          </a:p>
        </p:txBody>
      </p:sp>
      <p:cxnSp>
        <p:nvCxnSpPr>
          <p:cNvPr id="4" name="直接箭头连接符 3"/>
          <p:cNvCxnSpPr/>
          <p:nvPr>
            <p:custDataLst>
              <p:tags r:id="rId4"/>
            </p:custDataLst>
          </p:nvPr>
        </p:nvCxnSpPr>
        <p:spPr>
          <a:xfrm>
            <a:off x="2022997" y="2512715"/>
            <a:ext cx="1970405" cy="0"/>
          </a:xfrm>
          <a:prstGeom prst="straightConnector1">
            <a:avLst/>
          </a:prstGeom>
          <a:ln w="127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6" name="泪滴形 5"/>
          <p:cNvSpPr/>
          <p:nvPr>
            <p:custDataLst>
              <p:tags r:id="rId5"/>
            </p:custDataLst>
          </p:nvPr>
        </p:nvSpPr>
        <p:spPr>
          <a:xfrm flipH="1">
            <a:off x="4223907" y="1930420"/>
            <a:ext cx="1682115" cy="168211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solidFill>
                <a:schemeClr val="lt1"/>
              </a:solidFill>
            </a:endParaRPr>
          </a:p>
        </p:txBody>
      </p:sp>
      <p:sp>
        <p:nvSpPr>
          <p:cNvPr id="10" name="泪滴形 9"/>
          <p:cNvSpPr/>
          <p:nvPr>
            <p:custDataLst>
              <p:tags r:id="rId6"/>
            </p:custDataLst>
          </p:nvPr>
        </p:nvSpPr>
        <p:spPr>
          <a:xfrm>
            <a:off x="6300357" y="1930420"/>
            <a:ext cx="1682115" cy="168211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solidFill>
                <a:schemeClr val="lt1"/>
              </a:solidFill>
            </a:endParaRPr>
          </a:p>
        </p:txBody>
      </p:sp>
      <p:sp>
        <p:nvSpPr>
          <p:cNvPr id="11" name="泪滴形 10"/>
          <p:cNvSpPr/>
          <p:nvPr>
            <p:custDataLst>
              <p:tags r:id="rId7"/>
            </p:custDataLst>
          </p:nvPr>
        </p:nvSpPr>
        <p:spPr>
          <a:xfrm rot="16200000" flipH="1">
            <a:off x="4223907" y="3897650"/>
            <a:ext cx="1682115" cy="168211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12" name="泪滴形 11"/>
          <p:cNvSpPr/>
          <p:nvPr>
            <p:custDataLst>
              <p:tags r:id="rId8"/>
            </p:custDataLst>
          </p:nvPr>
        </p:nvSpPr>
        <p:spPr>
          <a:xfrm rot="5400000">
            <a:off x="6300992" y="3897650"/>
            <a:ext cx="1682115" cy="1682115"/>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p>
        </p:txBody>
      </p:sp>
      <p:sp>
        <p:nvSpPr>
          <p:cNvPr id="9" name="矩形 8"/>
          <p:cNvSpPr/>
          <p:nvPr>
            <p:custDataLst>
              <p:tags r:id="rId9"/>
            </p:custDataLst>
          </p:nvPr>
        </p:nvSpPr>
        <p:spPr>
          <a:xfrm>
            <a:off x="1008378" y="4064020"/>
            <a:ext cx="2985024" cy="398780"/>
          </a:xfrm>
          <a:prstGeom prst="rect">
            <a:avLst/>
          </a:prstGeom>
          <a:noFill/>
        </p:spPr>
        <p:txBody>
          <a:bodyPr wrap="square" lIns="0" tIns="0" rIns="0" bIns="0" rtlCol="0">
            <a:noAutofit/>
          </a:bodyPr>
          <a:lstStyle/>
          <a:p>
            <a:pPr algn="r">
              <a:spcBef>
                <a:spcPct val="0"/>
              </a:spcBef>
              <a:spcAft>
                <a:spcPct val="0"/>
              </a:spcAft>
            </a:pPr>
            <a:r>
              <a:rPr lang="zh-CN" altLang="en-US" b="1">
                <a:solidFill>
                  <a:schemeClr val="accent1"/>
                </a:solidFill>
                <a:latin typeface="+mn-ea"/>
                <a:cs typeface="+mn-ea"/>
                <a:sym typeface="+mn-ea"/>
              </a:rPr>
              <a:t>自营模式电商平台</a:t>
            </a:r>
            <a:endParaRPr lang="zh-CN" altLang="en-US" b="1">
              <a:solidFill>
                <a:schemeClr val="accent1"/>
              </a:solidFill>
              <a:latin typeface="+mn-ea"/>
              <a:cs typeface="+mn-ea"/>
              <a:sym typeface="+mn-ea"/>
            </a:endParaRPr>
          </a:p>
        </p:txBody>
      </p:sp>
      <p:sp>
        <p:nvSpPr>
          <p:cNvPr id="27" name="矩形 26"/>
          <p:cNvSpPr/>
          <p:nvPr>
            <p:custDataLst>
              <p:tags r:id="rId10"/>
            </p:custDataLst>
          </p:nvPr>
        </p:nvSpPr>
        <p:spPr>
          <a:xfrm>
            <a:off x="1008378" y="4548525"/>
            <a:ext cx="2985024" cy="865505"/>
          </a:xfrm>
          <a:prstGeom prst="rect">
            <a:avLst/>
          </a:prstGeom>
          <a:noFill/>
        </p:spPr>
        <p:txBody>
          <a:bodyPr wrap="square" lIns="0" tIns="0" rIns="0" bIns="0" rtlCol="0">
            <a:noAutofit/>
          </a:bodyPr>
          <a:lstStyle/>
          <a:p>
            <a:pPr algn="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企业通过建立自营网上商城，整合自身多渠</a:t>
            </a:r>
            <a:endParaRPr lang="zh-CN" altLang="en-US" sz="1000">
              <a:solidFill>
                <a:schemeClr val="tx1">
                  <a:lumMod val="85000"/>
                  <a:lumOff val="15000"/>
                </a:schemeClr>
              </a:solidFill>
              <a:latin typeface="+mn-ea"/>
              <a:cs typeface="+mn-ea"/>
              <a:sym typeface="+mn-ea"/>
            </a:endParaRPr>
          </a:p>
          <a:p>
            <a:pPr algn="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道业务，通过会员、商品、订单、财务管理</a:t>
            </a:r>
            <a:endParaRPr lang="zh-CN" altLang="en-US" sz="1000">
              <a:solidFill>
                <a:schemeClr val="tx1">
                  <a:lumMod val="85000"/>
                  <a:lumOff val="15000"/>
                </a:schemeClr>
              </a:solidFill>
              <a:latin typeface="+mn-ea"/>
              <a:cs typeface="+mn-ea"/>
              <a:sym typeface="+mn-ea"/>
            </a:endParaRPr>
          </a:p>
          <a:p>
            <a:pPr algn="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系统，对线下线上多渠道业务进行统一管理</a:t>
            </a:r>
            <a:endParaRPr lang="zh-CN" altLang="en-US" sz="1000">
              <a:solidFill>
                <a:schemeClr val="tx1">
                  <a:lumMod val="85000"/>
                  <a:lumOff val="15000"/>
                </a:schemeClr>
              </a:solidFill>
              <a:latin typeface="+mn-ea"/>
              <a:cs typeface="+mn-ea"/>
              <a:sym typeface="+mn-ea"/>
            </a:endParaRPr>
          </a:p>
        </p:txBody>
      </p:sp>
      <p:cxnSp>
        <p:nvCxnSpPr>
          <p:cNvPr id="15" name="直接箭头连接符 14"/>
          <p:cNvCxnSpPr/>
          <p:nvPr>
            <p:custDataLst>
              <p:tags r:id="rId11"/>
            </p:custDataLst>
          </p:nvPr>
        </p:nvCxnSpPr>
        <p:spPr>
          <a:xfrm>
            <a:off x="2022997" y="4479945"/>
            <a:ext cx="1970405" cy="0"/>
          </a:xfrm>
          <a:prstGeom prst="straightConnector1">
            <a:avLst/>
          </a:prstGeom>
          <a:ln w="127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8" name="矩形 27"/>
          <p:cNvSpPr/>
          <p:nvPr>
            <p:custDataLst>
              <p:tags r:id="rId12"/>
            </p:custDataLst>
          </p:nvPr>
        </p:nvSpPr>
        <p:spPr>
          <a:xfrm>
            <a:off x="8252346" y="2096155"/>
            <a:ext cx="2965682" cy="398780"/>
          </a:xfrm>
          <a:prstGeom prst="rect">
            <a:avLst/>
          </a:prstGeom>
          <a:noFill/>
        </p:spPr>
        <p:txBody>
          <a:bodyPr wrap="square" lIns="0" tIns="0" rIns="0" bIns="0" rtlCol="0">
            <a:noAutofit/>
          </a:bodyPr>
          <a:lstStyle/>
          <a:p>
            <a:pPr>
              <a:spcBef>
                <a:spcPct val="0"/>
              </a:spcBef>
              <a:spcAft>
                <a:spcPct val="0"/>
              </a:spcAft>
            </a:pPr>
            <a:r>
              <a:rPr lang="zh-CN" altLang="en-US" b="1">
                <a:solidFill>
                  <a:schemeClr val="accent1"/>
                </a:solidFill>
                <a:latin typeface="+mn-ea"/>
                <a:cs typeface="+mn-ea"/>
                <a:sym typeface="+mn-ea"/>
              </a:rPr>
              <a:t>自营+招商模式电商平台</a:t>
            </a:r>
            <a:endParaRPr lang="zh-CN" altLang="en-US" b="1">
              <a:solidFill>
                <a:schemeClr val="accent1"/>
              </a:solidFill>
              <a:latin typeface="+mn-ea"/>
              <a:cs typeface="+mn-ea"/>
              <a:sym typeface="+mn-ea"/>
            </a:endParaRPr>
          </a:p>
        </p:txBody>
      </p:sp>
      <p:sp>
        <p:nvSpPr>
          <p:cNvPr id="29" name="矩形 28"/>
          <p:cNvSpPr/>
          <p:nvPr>
            <p:custDataLst>
              <p:tags r:id="rId13"/>
            </p:custDataLst>
          </p:nvPr>
        </p:nvSpPr>
        <p:spPr>
          <a:xfrm>
            <a:off x="8252347" y="2580660"/>
            <a:ext cx="2965685" cy="865505"/>
          </a:xfrm>
          <a:prstGeom prst="rect">
            <a:avLst/>
          </a:prstGeom>
          <a:noFill/>
        </p:spPr>
        <p:txBody>
          <a:bodyPr wrap="square" lIns="0" tIns="0" rIns="0" bIns="0" rtlCol="0">
            <a:noAutofit/>
          </a:bodyPr>
          <a:lstStyle/>
          <a:p>
            <a:pP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企业在自营商品的基础上签约多方渠道供</a:t>
            </a:r>
            <a:endParaRPr lang="zh-CN" altLang="en-US" sz="1000">
              <a:solidFill>
                <a:schemeClr val="tx1">
                  <a:lumMod val="85000"/>
                  <a:lumOff val="15000"/>
                </a:schemeClr>
              </a:solidFill>
              <a:latin typeface="+mn-ea"/>
              <a:cs typeface="+mn-ea"/>
              <a:sym typeface="+mn-ea"/>
            </a:endParaRPr>
          </a:p>
          <a:p>
            <a:pP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应商，以自营+非自营业务的模式打造电</a:t>
            </a:r>
            <a:endParaRPr lang="zh-CN" altLang="en-US" sz="1000">
              <a:solidFill>
                <a:schemeClr val="tx1">
                  <a:lumMod val="85000"/>
                  <a:lumOff val="15000"/>
                </a:schemeClr>
              </a:solidFill>
              <a:latin typeface="+mn-ea"/>
              <a:cs typeface="+mn-ea"/>
              <a:sym typeface="+mn-ea"/>
            </a:endParaRPr>
          </a:p>
          <a:p>
            <a:pP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商B2B2C平台</a:t>
            </a:r>
            <a:endParaRPr lang="zh-CN" altLang="en-US" sz="1000">
              <a:solidFill>
                <a:schemeClr val="tx1">
                  <a:lumMod val="85000"/>
                  <a:lumOff val="15000"/>
                </a:schemeClr>
              </a:solidFill>
              <a:latin typeface="+mn-ea"/>
              <a:cs typeface="+mn-ea"/>
              <a:sym typeface="+mn-ea"/>
            </a:endParaRPr>
          </a:p>
        </p:txBody>
      </p:sp>
      <p:cxnSp>
        <p:nvCxnSpPr>
          <p:cNvPr id="18" name="直接箭头连接符 17"/>
          <p:cNvCxnSpPr/>
          <p:nvPr>
            <p:custDataLst>
              <p:tags r:id="rId14"/>
            </p:custDataLst>
          </p:nvPr>
        </p:nvCxnSpPr>
        <p:spPr>
          <a:xfrm flipH="1">
            <a:off x="8252346" y="2512080"/>
            <a:ext cx="1970405" cy="0"/>
          </a:xfrm>
          <a:prstGeom prst="straightConnector1">
            <a:avLst/>
          </a:prstGeom>
          <a:ln w="127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30" name="矩形 29"/>
          <p:cNvSpPr/>
          <p:nvPr>
            <p:custDataLst>
              <p:tags r:id="rId15"/>
            </p:custDataLst>
          </p:nvPr>
        </p:nvSpPr>
        <p:spPr>
          <a:xfrm>
            <a:off x="8252347" y="4063385"/>
            <a:ext cx="2965681" cy="398780"/>
          </a:xfrm>
          <a:prstGeom prst="rect">
            <a:avLst/>
          </a:prstGeom>
          <a:noFill/>
        </p:spPr>
        <p:txBody>
          <a:bodyPr wrap="square" lIns="0" tIns="0" rIns="0" bIns="0" rtlCol="0">
            <a:noAutofit/>
          </a:bodyPr>
          <a:lstStyle/>
          <a:p>
            <a:pPr>
              <a:spcBef>
                <a:spcPct val="0"/>
              </a:spcBef>
              <a:spcAft>
                <a:spcPct val="0"/>
              </a:spcAft>
            </a:pPr>
            <a:r>
              <a:rPr lang="zh-CN" altLang="en-US" b="1">
                <a:solidFill>
                  <a:schemeClr val="accent1"/>
                </a:solidFill>
                <a:latin typeface="+mn-ea"/>
                <a:cs typeface="+mn-ea"/>
                <a:sym typeface="+mn-ea"/>
              </a:rPr>
              <a:t>新零售模式电商平台</a:t>
            </a:r>
            <a:endParaRPr lang="zh-CN" altLang="en-US" b="1">
              <a:solidFill>
                <a:schemeClr val="accent1"/>
              </a:solidFill>
              <a:latin typeface="+mn-ea"/>
              <a:cs typeface="+mn-ea"/>
              <a:sym typeface="+mn-ea"/>
            </a:endParaRPr>
          </a:p>
        </p:txBody>
      </p:sp>
      <p:sp>
        <p:nvSpPr>
          <p:cNvPr id="31" name="矩形 30"/>
          <p:cNvSpPr/>
          <p:nvPr>
            <p:custDataLst>
              <p:tags r:id="rId16"/>
            </p:custDataLst>
          </p:nvPr>
        </p:nvSpPr>
        <p:spPr>
          <a:xfrm>
            <a:off x="8252347" y="4547890"/>
            <a:ext cx="2965684" cy="865505"/>
          </a:xfrm>
          <a:prstGeom prst="rect">
            <a:avLst/>
          </a:prstGeom>
          <a:noFill/>
        </p:spPr>
        <p:txBody>
          <a:bodyPr wrap="square" lIns="0" tIns="0" rIns="0" bIns="0" rtlCol="0">
            <a:noAutofit/>
          </a:bodyPr>
          <a:lstStyle/>
          <a:p>
            <a:pP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公域引流，沉淀私域。将线上流量引入线下门</a:t>
            </a:r>
            <a:endParaRPr lang="zh-CN" altLang="en-US" sz="1000">
              <a:solidFill>
                <a:schemeClr val="tx1">
                  <a:lumMod val="85000"/>
                  <a:lumOff val="15000"/>
                </a:schemeClr>
              </a:solidFill>
              <a:latin typeface="+mn-ea"/>
              <a:cs typeface="+mn-ea"/>
              <a:sym typeface="+mn-ea"/>
            </a:endParaRPr>
          </a:p>
          <a:p>
            <a:pPr>
              <a:lnSpc>
                <a:spcPct val="150000"/>
              </a:lnSpc>
              <a:spcBef>
                <a:spcPct val="0"/>
              </a:spcBef>
              <a:spcAft>
                <a:spcPct val="0"/>
              </a:spcAft>
            </a:pPr>
            <a:r>
              <a:rPr lang="zh-CN" altLang="en-US" sz="1000">
                <a:solidFill>
                  <a:schemeClr val="tx1">
                    <a:lumMod val="85000"/>
                    <a:lumOff val="15000"/>
                  </a:schemeClr>
                </a:solidFill>
                <a:latin typeface="+mn-ea"/>
                <a:cs typeface="+mn-ea"/>
                <a:sym typeface="+mn-ea"/>
              </a:rPr>
              <a:t>店进行面对面销售，提升流量转化率。</a:t>
            </a:r>
            <a:endParaRPr lang="zh-CN" altLang="en-US" sz="1000">
              <a:solidFill>
                <a:schemeClr val="tx1">
                  <a:lumMod val="85000"/>
                  <a:lumOff val="15000"/>
                </a:schemeClr>
              </a:solidFill>
              <a:latin typeface="+mn-ea"/>
              <a:cs typeface="+mn-ea"/>
              <a:sym typeface="+mn-ea"/>
            </a:endParaRPr>
          </a:p>
        </p:txBody>
      </p:sp>
      <p:cxnSp>
        <p:nvCxnSpPr>
          <p:cNvPr id="21" name="直接箭头连接符 20"/>
          <p:cNvCxnSpPr/>
          <p:nvPr>
            <p:custDataLst>
              <p:tags r:id="rId17"/>
            </p:custDataLst>
          </p:nvPr>
        </p:nvCxnSpPr>
        <p:spPr>
          <a:xfrm flipH="1">
            <a:off x="8252346" y="4479310"/>
            <a:ext cx="1970405" cy="0"/>
          </a:xfrm>
          <a:prstGeom prst="straightConnector1">
            <a:avLst/>
          </a:prstGeom>
          <a:ln w="12700">
            <a:solidFill>
              <a:schemeClr val="accent1"/>
            </a:solidFill>
            <a:headEnd type="oval"/>
            <a:tailEnd type="none"/>
          </a:ln>
        </p:spPr>
        <p:style>
          <a:lnRef idx="1">
            <a:schemeClr val="accent1"/>
          </a:lnRef>
          <a:fillRef idx="0">
            <a:schemeClr val="accent1"/>
          </a:fillRef>
          <a:effectRef idx="0">
            <a:schemeClr val="accent1"/>
          </a:effectRef>
          <a:fontRef idx="minor">
            <a:schemeClr val="tx1"/>
          </a:fontRef>
        </p:style>
      </p:cxnSp>
      <p:pic>
        <p:nvPicPr>
          <p:cNvPr id="13" name="图片 7" descr="343435383038363b343532323338393bbacfd7f7bbfad6c6"/>
          <p:cNvPicPr>
            <a:picLocks noChangeAspect="1"/>
          </p:cNvPicPr>
          <p:nvPr>
            <p:custDataLst>
              <p:tags r:id="rId18"/>
            </p:custDataLst>
          </p:nvPr>
        </p:nvPicPr>
        <p:blipFill>
          <a:blip r:embed="rId19">
            <a:extLst>
              <a:ext uri="{96DAC541-7B7A-43D3-8B79-37D633B846F1}">
                <asvg:svgBlip xmlns:asvg="http://schemas.microsoft.com/office/drawing/2016/SVG/main" r:embed="rId20"/>
              </a:ext>
            </a:extLst>
          </a:blip>
          <a:stretch>
            <a:fillRect/>
          </a:stretch>
        </p:blipFill>
        <p:spPr>
          <a:xfrm>
            <a:off x="4764405" y="2471420"/>
            <a:ext cx="600710" cy="600710"/>
          </a:xfrm>
          <a:prstGeom prst="rect">
            <a:avLst/>
          </a:prstGeom>
          <a:effectLst>
            <a:reflection blurRad="6350" stA="29000" endPos="35000" dist="50800" dir="5400000" sy="-100000" algn="bl" rotWithShape="0"/>
          </a:effectLst>
        </p:spPr>
      </p:pic>
      <p:sp>
        <p:nvSpPr>
          <p:cNvPr id="22" name="菱形 21"/>
          <p:cNvSpPr/>
          <p:nvPr>
            <p:custDataLst>
              <p:tags r:id="rId21"/>
            </p:custDataLst>
          </p:nvPr>
        </p:nvSpPr>
        <p:spPr>
          <a:xfrm>
            <a:off x="5834267" y="3524905"/>
            <a:ext cx="538480" cy="538480"/>
          </a:xfrm>
          <a:prstGeom prst="diamond">
            <a:avLst/>
          </a:prstGeom>
          <a:solidFill>
            <a:schemeClr val="accent1">
              <a:alpha val="3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zh-CN" altLang="en-US">
              <a:solidFill>
                <a:schemeClr val="lt1"/>
              </a:solidFill>
            </a:endParaRPr>
          </a:p>
        </p:txBody>
      </p:sp>
      <p:pic>
        <p:nvPicPr>
          <p:cNvPr id="2" name="图片 5" descr="343435383036303b343532343134393bcdb7c4d4b7e7b1a9"/>
          <p:cNvPicPr>
            <a:picLocks noChangeAspect="1"/>
          </p:cNvPicPr>
          <p:nvPr>
            <p:custDataLst>
              <p:tags r:id="rId22"/>
            </p:custDataLst>
          </p:nvPr>
        </p:nvPicPr>
        <p:blipFill>
          <a:blip r:embed="rId23">
            <a:extLst>
              <a:ext uri="{96DAC541-7B7A-43D3-8B79-37D633B846F1}">
                <asvg:svgBlip xmlns:asvg="http://schemas.microsoft.com/office/drawing/2016/SVG/main" r:embed="rId24"/>
              </a:ext>
            </a:extLst>
          </a:blip>
          <a:stretch>
            <a:fillRect/>
          </a:stretch>
        </p:blipFill>
        <p:spPr>
          <a:xfrm>
            <a:off x="4784090" y="4458335"/>
            <a:ext cx="561340" cy="561340"/>
          </a:xfrm>
          <a:prstGeom prst="rect">
            <a:avLst/>
          </a:prstGeom>
          <a:effectLst>
            <a:reflection blurRad="6350" stA="29000" endPos="35000" dist="50800" dir="5400000" sy="-100000" algn="bl" rotWithShape="0"/>
          </a:effectLst>
        </p:spPr>
      </p:pic>
      <p:pic>
        <p:nvPicPr>
          <p:cNvPr id="14" name="图片 9" descr="343435383038363b343532323339323bc6b7c5c6b9dcc0ed"/>
          <p:cNvPicPr>
            <a:picLocks noChangeAspect="1"/>
          </p:cNvPicPr>
          <p:nvPr>
            <p:custDataLst>
              <p:tags r:id="rId25"/>
            </p:custDataLst>
          </p:nvPr>
        </p:nvPicPr>
        <p:blipFill>
          <a:blip r:embed="rId26">
            <a:extLst>
              <a:ext uri="{96DAC541-7B7A-43D3-8B79-37D633B846F1}">
                <asvg:svgBlip xmlns:asvg="http://schemas.microsoft.com/office/drawing/2016/SVG/main" r:embed="rId27"/>
              </a:ext>
            </a:extLst>
          </a:blip>
          <a:stretch>
            <a:fillRect/>
          </a:stretch>
        </p:blipFill>
        <p:spPr>
          <a:xfrm>
            <a:off x="6859905" y="2437130"/>
            <a:ext cx="562610" cy="562610"/>
          </a:xfrm>
          <a:prstGeom prst="rect">
            <a:avLst/>
          </a:prstGeom>
          <a:effectLst>
            <a:reflection blurRad="6350" stA="29000" endPos="35000" dist="50800" dir="5400000" sy="-100000" algn="bl" rotWithShape="0"/>
          </a:effectLst>
        </p:spPr>
      </p:pic>
      <p:pic>
        <p:nvPicPr>
          <p:cNvPr id="3" name="图片 18" descr="343435383036303b343532343136323bcfeec4bfc9fac3fcd6dcc6da"/>
          <p:cNvPicPr>
            <a:picLocks noChangeAspect="1"/>
          </p:cNvPicPr>
          <p:nvPr>
            <p:custDataLst>
              <p:tags r:id="rId28"/>
            </p:custDataLst>
          </p:nvPr>
        </p:nvPicPr>
        <p:blipFill>
          <a:blip r:embed="rId29">
            <a:extLst>
              <a:ext uri="{96DAC541-7B7A-43D3-8B79-37D633B846F1}">
                <asvg:svgBlip xmlns:asvg="http://schemas.microsoft.com/office/drawing/2016/SVG/main" r:embed="rId30"/>
              </a:ext>
            </a:extLst>
          </a:blip>
          <a:stretch>
            <a:fillRect/>
          </a:stretch>
        </p:blipFill>
        <p:spPr>
          <a:xfrm>
            <a:off x="6872605" y="4469765"/>
            <a:ext cx="538480" cy="538480"/>
          </a:xfrm>
          <a:prstGeom prst="rect">
            <a:avLst/>
          </a:prstGeom>
          <a:effectLst>
            <a:reflection blurRad="6350" stA="29000" endPos="35000" dist="50800" dir="5400000" sy="-100000" algn="bl" rotWithShape="0"/>
          </a:effectLst>
        </p:spPr>
      </p:pic>
    </p:spTree>
    <p:custDataLst>
      <p:tags r:id="rId3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p:cNvSpPr>
            <a:spLocks noGrp="1"/>
          </p:cNvSpPr>
          <p:nvPr>
            <p:ph type="title"/>
            <p:custDataLst>
              <p:tags r:id="rId1"/>
            </p:custDataLst>
          </p:nvPr>
        </p:nvSpPr>
        <p:spPr/>
        <p:txBody>
          <a:bodyPr/>
          <a:lstStyle/>
          <a:p>
            <a:r>
              <a:rPr lang="zh-CN" altLang="en-US"/>
              <a:t>商城系统核心</a:t>
            </a:r>
            <a:r>
              <a:rPr lang="zh-CN" altLang="en-US"/>
              <a:t>特色</a:t>
            </a:r>
            <a:endParaRPr lang="zh-CN" altLang="en-US"/>
          </a:p>
        </p:txBody>
      </p:sp>
      <p:sp>
        <p:nvSpPr>
          <p:cNvPr id="3" name="正文"/>
          <p:cNvSpPr>
            <a:spLocks noGrp="1"/>
          </p:cNvSpPr>
          <p:nvPr>
            <p:ph idx="1"/>
            <p:custDataLst>
              <p:tags r:id="rId2"/>
            </p:custDataLst>
          </p:nvPr>
        </p:nvSpPr>
        <p:spPr>
          <a:xfrm>
            <a:off x="695960" y="1301750"/>
            <a:ext cx="10800080" cy="696595"/>
          </a:xfrm>
        </p:spPr>
        <p:txBody>
          <a:bodyPr/>
          <a:lstStyle/>
          <a:p>
            <a:r>
              <a:rPr lang="zh-CN" altLang="en-US" sz="1400"/>
              <a:t>严格遵循Laravel标准开发规范，遵循了MVC模式，100%源代码及注释支持，提供源代码、数据库结构、安装部署、开发环境搭建等多种开发文档，免费扩充多种应用插件</a:t>
            </a:r>
            <a:endParaRPr lang="zh-CN" altLang="en-US" sz="1400"/>
          </a:p>
        </p:txBody>
      </p:sp>
      <p:pic>
        <p:nvPicPr>
          <p:cNvPr id="6" name="图片 5" descr="未标题-1"/>
          <p:cNvPicPr>
            <a:picLocks noChangeAspect="1"/>
          </p:cNvPicPr>
          <p:nvPr/>
        </p:nvPicPr>
        <p:blipFill>
          <a:blip r:embed="rId3"/>
          <a:stretch>
            <a:fillRect/>
          </a:stretch>
        </p:blipFill>
        <p:spPr>
          <a:xfrm>
            <a:off x="1675765" y="1920875"/>
            <a:ext cx="8410575" cy="4654550"/>
          </a:xfrm>
          <a:prstGeom prst="rect">
            <a:avLst/>
          </a:prstGeom>
        </p:spPr>
      </p:pic>
    </p:spTree>
    <p:custDataLst>
      <p:tags r:id="rId4"/>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11"/>
          <p:cNvPicPr>
            <a:picLocks noChangeAspect="1"/>
          </p:cNvPicPr>
          <p:nvPr/>
        </p:nvPicPr>
        <p:blipFill>
          <a:blip r:embed="rId1"/>
          <a:stretch>
            <a:fillRect/>
          </a:stretch>
        </p:blipFill>
        <p:spPr>
          <a:xfrm>
            <a:off x="0" y="0"/>
            <a:ext cx="12192000" cy="6858000"/>
          </a:xfrm>
          <a:prstGeom prst="rect">
            <a:avLst/>
          </a:prstGeom>
        </p:spPr>
      </p:pic>
      <p:sp>
        <p:nvSpPr>
          <p:cNvPr id="7" name="矩形 6"/>
          <p:cNvSpPr/>
          <p:nvPr/>
        </p:nvSpPr>
        <p:spPr>
          <a:xfrm>
            <a:off x="508000" y="426720"/>
            <a:ext cx="4321175" cy="938530"/>
          </a:xfrm>
          <a:prstGeom prst="rect">
            <a:avLst/>
          </a:prstGeom>
          <a:solidFill>
            <a:schemeClr val="bg1"/>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标题"/>
          <p:cNvSpPr>
            <a:spLocks noGrp="1"/>
          </p:cNvSpPr>
          <p:nvPr>
            <p:ph type="title"/>
            <p:custDataLst>
              <p:tags r:id="rId2"/>
            </p:custDataLst>
          </p:nvPr>
        </p:nvSpPr>
        <p:spPr/>
        <p:txBody>
          <a:bodyPr/>
          <a:lstStyle/>
          <a:p>
            <a:r>
              <a:rPr lang="zh-CN" altLang="en-US"/>
              <a:t>企业采购系统总体</a:t>
            </a:r>
            <a:r>
              <a:rPr lang="zh-CN" altLang="en-US"/>
              <a:t>架构</a:t>
            </a:r>
            <a:endParaRPr lang="zh-CN" altLang="en-US"/>
          </a:p>
        </p:txBody>
      </p:sp>
    </p:spTree>
    <p:custDataLst>
      <p:tags r:id="rId3"/>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rotWithShape="1">
          <a:blip r:embed="rId1"/>
          <a:stretch>
            <a:fillRect/>
          </a:stretch>
        </a:blipFill>
        <a:effectLst/>
      </p:bgPr>
    </p:bg>
    <p:spTree>
      <p:nvGrpSpPr>
        <p:cNvPr id="1" name=""/>
        <p:cNvGrpSpPr/>
        <p:nvPr/>
      </p:nvGrpSpPr>
      <p:grpSpPr/>
      <p:sp>
        <p:nvSpPr>
          <p:cNvPr id="2" name="标题"/>
          <p:cNvSpPr>
            <a:spLocks noGrp="1"/>
          </p:cNvSpPr>
          <p:nvPr>
            <p:custDataLst>
              <p:tags r:id="rId2"/>
            </p:custDataLst>
          </p:nvPr>
        </p:nvSpPr>
        <p:spPr>
          <a:xfrm>
            <a:off x="695960" y="360000"/>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a:lstStyle>
          <a:p>
            <a:r>
              <a:rPr lang="zh-CN" altLang="en-US"/>
              <a:t>商城产品</a:t>
            </a:r>
            <a:r>
              <a:rPr lang="zh-CN" altLang="en-US"/>
              <a:t>功能</a:t>
            </a:r>
            <a:endParaRPr lang="zh-CN" altLang="en-US"/>
          </a:p>
        </p:txBody>
      </p:sp>
    </p:spTree>
    <p:custDataLst>
      <p:tags r:id="rId3"/>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7b0a20202020227069636672616d65646573223a2022220a7d0a"/>
          <p:cNvPicPr>
            <a:picLocks noChangeAspect="1"/>
          </p:cNvPicPr>
          <p:nvPr/>
        </p:nvPicPr>
        <p:blipFill>
          <a:blip r:embed="rId1"/>
          <a:srcRect/>
          <a:stretch>
            <a:fillRect/>
          </a:stretch>
        </p:blipFill>
        <p:spPr>
          <a:xfrm>
            <a:off x="1020445" y="334645"/>
            <a:ext cx="10477500" cy="5245100"/>
          </a:xfrm>
          <a:prstGeom prst="rect">
            <a:avLst/>
          </a:prstGeom>
        </p:spPr>
      </p:pic>
      <p:sp>
        <p:nvSpPr>
          <p:cNvPr id="26" name="正文"/>
          <p:cNvSpPr>
            <a:spLocks noGrp="1"/>
          </p:cNvSpPr>
          <p:nvPr>
            <p:custDataLst>
              <p:tags r:id="rId2"/>
            </p:custDataLst>
          </p:nvPr>
        </p:nvSpPr>
        <p:spPr>
          <a:xfrm>
            <a:off x="1020445" y="5969635"/>
            <a:ext cx="10800080" cy="696595"/>
          </a:xfrm>
          <a:prstGeom prst="rect">
            <a:avLst/>
          </a:prstGeom>
        </p:spPr>
        <p:txBody>
          <a:bodyPr vert="horz" wrap="square" lIns="0" tIns="0" rIns="0" bIns="0" rtlCol="0">
            <a:normAutofit/>
          </a:bodyPr>
          <a:lstStyle>
            <a:lvl1pPr marL="228600" indent="-228600" algn="l" defTabSz="914400" rtl="0" eaLnBrk="1" latinLnBrk="0" hangingPunct="1">
              <a:lnSpc>
                <a:spcPct val="130000"/>
              </a:lnSpc>
              <a:spcBef>
                <a:spcPts val="1000"/>
              </a:spcBef>
              <a:buFont typeface="Arial" panose="020B060402020209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9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9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9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9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90204" pitchFamily="34" charset="0"/>
              <a:buChar char="•"/>
              <a:defRPr sz="1800" kern="1200">
                <a:solidFill>
                  <a:schemeClr val="tx1"/>
                </a:solidFill>
                <a:latin typeface="+mn-lt"/>
                <a:ea typeface="+mn-ea"/>
                <a:cs typeface="+mn-cs"/>
              </a:defRPr>
            </a:lvl9pPr>
          </a:lstStyle>
          <a:p>
            <a:r>
              <a:rPr lang="zh-CN" altLang="en-US" sz="1400"/>
              <a:t>前端</a:t>
            </a:r>
            <a:r>
              <a:rPr lang="zh-CN" altLang="en-US" sz="1400"/>
              <a:t>展示：https://admin.oeob.net/#/</a:t>
            </a:r>
            <a:endParaRPr lang="zh-CN" altLang="en-US" sz="1400"/>
          </a:p>
        </p:txBody>
      </p:sp>
    </p:spTree>
    <p:custDataLst>
      <p:tags r:id="rId3"/>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强大的平台管理后台</a:t>
            </a:r>
            <a:endParaRPr lang="zh-CN" altLang="en-US"/>
          </a:p>
        </p:txBody>
      </p:sp>
      <p:pic>
        <p:nvPicPr>
          <p:cNvPr id="2" name="图片 1"/>
          <p:cNvPicPr>
            <a:picLocks noChangeAspect="1"/>
          </p:cNvPicPr>
          <p:nvPr/>
        </p:nvPicPr>
        <p:blipFill>
          <a:blip r:embed="rId2"/>
          <a:stretch>
            <a:fillRect/>
          </a:stretch>
        </p:blipFill>
        <p:spPr>
          <a:xfrm>
            <a:off x="695960" y="1407160"/>
            <a:ext cx="8293735" cy="4165600"/>
          </a:xfrm>
          <a:prstGeom prst="rect">
            <a:avLst/>
          </a:prstGeom>
        </p:spPr>
      </p:pic>
      <p:sp>
        <p:nvSpPr>
          <p:cNvPr id="4" name="椭圆 3"/>
          <p:cNvSpPr/>
          <p:nvPr>
            <p:custDataLst>
              <p:tags r:id="rId3"/>
            </p:custDataLst>
          </p:nvPr>
        </p:nvSpPr>
        <p:spPr>
          <a:xfrm>
            <a:off x="9342120" y="1678305"/>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lstStyle/>
          <a:p>
            <a:pPr algn="ctr">
              <a:spcBef>
                <a:spcPct val="0"/>
              </a:spcBef>
              <a:spcAft>
                <a:spcPct val="0"/>
              </a:spcAft>
            </a:pPr>
            <a:r>
              <a:rPr lang="en-US" altLang="zh-CN" sz="1400">
                <a:solidFill>
                  <a:schemeClr val="lt1">
                    <a:lumMod val="100000"/>
                  </a:schemeClr>
                </a:solidFill>
                <a:latin typeface="+mn-ea"/>
                <a:cs typeface="+mn-ea"/>
              </a:rPr>
              <a:t>01</a:t>
            </a:r>
            <a:endParaRPr lang="en-US" altLang="zh-CN" sz="1400">
              <a:solidFill>
                <a:schemeClr val="lt1">
                  <a:lumMod val="100000"/>
                </a:schemeClr>
              </a:solidFill>
              <a:latin typeface="+mn-ea"/>
              <a:cs typeface="+mn-ea"/>
            </a:endParaRPr>
          </a:p>
        </p:txBody>
      </p:sp>
      <p:sp>
        <p:nvSpPr>
          <p:cNvPr id="5" name="矩形 4"/>
          <p:cNvSpPr/>
          <p:nvPr>
            <p:custDataLst>
              <p:tags r:id="rId4"/>
            </p:custDataLst>
          </p:nvPr>
        </p:nvSpPr>
        <p:spPr>
          <a:xfrm>
            <a:off x="9882505" y="1685925"/>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入驻</a:t>
            </a:r>
            <a:r>
              <a:rPr lang="zh-CN" altLang="en-US" sz="1400">
                <a:ln>
                  <a:noFill/>
                  <a:prstDash val="sysDot"/>
                </a:ln>
                <a:solidFill>
                  <a:schemeClr val="tx1">
                    <a:lumMod val="85000"/>
                    <a:lumOff val="15000"/>
                  </a:schemeClr>
                </a:solidFill>
                <a:latin typeface="+mn-ea"/>
                <a:cs typeface="+mn-ea"/>
              </a:rPr>
              <a:t>系统</a:t>
            </a:r>
            <a:endParaRPr lang="zh-CN" altLang="en-US" sz="1400">
              <a:ln>
                <a:noFill/>
                <a:prstDash val="sysDot"/>
              </a:ln>
              <a:solidFill>
                <a:schemeClr val="tx1">
                  <a:lumMod val="85000"/>
                  <a:lumOff val="15000"/>
                </a:schemeClr>
              </a:solidFill>
              <a:latin typeface="+mn-ea"/>
              <a:cs typeface="+mn-ea"/>
            </a:endParaRPr>
          </a:p>
        </p:txBody>
      </p:sp>
      <p:sp>
        <p:nvSpPr>
          <p:cNvPr id="8" name="椭圆 7"/>
          <p:cNvSpPr/>
          <p:nvPr>
            <p:custDataLst>
              <p:tags r:id="rId5"/>
            </p:custDataLst>
          </p:nvPr>
        </p:nvSpPr>
        <p:spPr>
          <a:xfrm>
            <a:off x="9342120" y="2240280"/>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02</a:t>
            </a:r>
            <a:endParaRPr lang="en-US" altLang="zh-CN" sz="1400">
              <a:solidFill>
                <a:schemeClr val="lt1">
                  <a:lumMod val="100000"/>
                </a:schemeClr>
              </a:solidFill>
              <a:latin typeface="+mn-ea"/>
              <a:cs typeface="+mn-ea"/>
            </a:endParaRPr>
          </a:p>
        </p:txBody>
      </p:sp>
      <p:sp>
        <p:nvSpPr>
          <p:cNvPr id="11" name="矩形 10"/>
          <p:cNvSpPr/>
          <p:nvPr>
            <p:custDataLst>
              <p:tags r:id="rId6"/>
            </p:custDataLst>
          </p:nvPr>
        </p:nvSpPr>
        <p:spPr>
          <a:xfrm>
            <a:off x="9882505" y="2247900"/>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商品</a:t>
            </a:r>
            <a:r>
              <a:rPr lang="zh-CN" altLang="en-US" sz="1400">
                <a:ln>
                  <a:noFill/>
                  <a:prstDash val="sysDot"/>
                </a:ln>
                <a:solidFill>
                  <a:schemeClr val="tx1">
                    <a:lumMod val="85000"/>
                    <a:lumOff val="15000"/>
                  </a:schemeClr>
                </a:solidFill>
                <a:latin typeface="+mn-ea"/>
                <a:cs typeface="+mn-ea"/>
              </a:rPr>
              <a:t>审核</a:t>
            </a:r>
            <a:endParaRPr lang="zh-CN" altLang="en-US" sz="1400">
              <a:ln>
                <a:noFill/>
                <a:prstDash val="sysDot"/>
              </a:ln>
              <a:solidFill>
                <a:schemeClr val="tx1">
                  <a:lumMod val="85000"/>
                  <a:lumOff val="15000"/>
                </a:schemeClr>
              </a:solidFill>
              <a:latin typeface="+mn-ea"/>
              <a:cs typeface="+mn-ea"/>
            </a:endParaRPr>
          </a:p>
        </p:txBody>
      </p:sp>
      <p:sp>
        <p:nvSpPr>
          <p:cNvPr id="12" name="椭圆 11"/>
          <p:cNvSpPr/>
          <p:nvPr>
            <p:custDataLst>
              <p:tags r:id="rId7"/>
            </p:custDataLst>
          </p:nvPr>
        </p:nvSpPr>
        <p:spPr>
          <a:xfrm>
            <a:off x="9342120" y="2802255"/>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03</a:t>
            </a:r>
            <a:endParaRPr lang="en-US" altLang="zh-CN" sz="1400">
              <a:solidFill>
                <a:schemeClr val="lt1">
                  <a:lumMod val="100000"/>
                </a:schemeClr>
              </a:solidFill>
              <a:latin typeface="+mn-ea"/>
              <a:cs typeface="+mn-ea"/>
            </a:endParaRPr>
          </a:p>
        </p:txBody>
      </p:sp>
      <p:sp>
        <p:nvSpPr>
          <p:cNvPr id="14" name="矩形 13"/>
          <p:cNvSpPr/>
          <p:nvPr>
            <p:custDataLst>
              <p:tags r:id="rId8"/>
            </p:custDataLst>
          </p:nvPr>
        </p:nvSpPr>
        <p:spPr>
          <a:xfrm>
            <a:off x="9882505" y="2809875"/>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买家</a:t>
            </a:r>
            <a:r>
              <a:rPr lang="zh-CN" altLang="en-US" sz="1400">
                <a:ln>
                  <a:noFill/>
                  <a:prstDash val="sysDot"/>
                </a:ln>
                <a:solidFill>
                  <a:schemeClr val="tx1">
                    <a:lumMod val="85000"/>
                    <a:lumOff val="15000"/>
                  </a:schemeClr>
                </a:solidFill>
                <a:latin typeface="+mn-ea"/>
                <a:cs typeface="+mn-ea"/>
              </a:rPr>
              <a:t>系统</a:t>
            </a:r>
            <a:endParaRPr lang="zh-CN" altLang="en-US" sz="1400">
              <a:ln>
                <a:noFill/>
                <a:prstDash val="sysDot"/>
              </a:ln>
              <a:solidFill>
                <a:schemeClr val="tx1">
                  <a:lumMod val="85000"/>
                  <a:lumOff val="15000"/>
                </a:schemeClr>
              </a:solidFill>
              <a:latin typeface="+mn-ea"/>
              <a:cs typeface="+mn-ea"/>
            </a:endParaRPr>
          </a:p>
        </p:txBody>
      </p:sp>
      <p:sp>
        <p:nvSpPr>
          <p:cNvPr id="16" name="椭圆 15"/>
          <p:cNvSpPr/>
          <p:nvPr>
            <p:custDataLst>
              <p:tags r:id="rId9"/>
            </p:custDataLst>
          </p:nvPr>
        </p:nvSpPr>
        <p:spPr>
          <a:xfrm>
            <a:off x="9342120" y="3364230"/>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04</a:t>
            </a:r>
            <a:endParaRPr lang="en-US" altLang="zh-CN" sz="1400">
              <a:solidFill>
                <a:schemeClr val="lt1">
                  <a:lumMod val="100000"/>
                </a:schemeClr>
              </a:solidFill>
              <a:latin typeface="+mn-ea"/>
              <a:cs typeface="+mn-ea"/>
            </a:endParaRPr>
          </a:p>
        </p:txBody>
      </p:sp>
      <p:sp>
        <p:nvSpPr>
          <p:cNvPr id="19" name="矩形 18"/>
          <p:cNvSpPr/>
          <p:nvPr>
            <p:custDataLst>
              <p:tags r:id="rId10"/>
            </p:custDataLst>
          </p:nvPr>
        </p:nvSpPr>
        <p:spPr>
          <a:xfrm>
            <a:off x="9882505" y="3371850"/>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商户</a:t>
            </a:r>
            <a:r>
              <a:rPr lang="zh-CN" altLang="en-US" sz="1400">
                <a:ln>
                  <a:noFill/>
                  <a:prstDash val="sysDot"/>
                </a:ln>
                <a:solidFill>
                  <a:schemeClr val="tx1">
                    <a:lumMod val="85000"/>
                    <a:lumOff val="15000"/>
                  </a:schemeClr>
                </a:solidFill>
                <a:latin typeface="+mn-ea"/>
                <a:cs typeface="+mn-ea"/>
              </a:rPr>
              <a:t>系统</a:t>
            </a:r>
            <a:endParaRPr lang="zh-CN" altLang="en-US" sz="1400">
              <a:ln>
                <a:noFill/>
                <a:prstDash val="sysDot"/>
              </a:ln>
              <a:solidFill>
                <a:schemeClr val="tx1">
                  <a:lumMod val="85000"/>
                  <a:lumOff val="15000"/>
                </a:schemeClr>
              </a:solidFill>
              <a:latin typeface="+mn-ea"/>
              <a:cs typeface="+mn-ea"/>
            </a:endParaRPr>
          </a:p>
        </p:txBody>
      </p:sp>
      <p:sp>
        <p:nvSpPr>
          <p:cNvPr id="20" name="椭圆 19"/>
          <p:cNvSpPr/>
          <p:nvPr>
            <p:custDataLst>
              <p:tags r:id="rId11"/>
            </p:custDataLst>
          </p:nvPr>
        </p:nvSpPr>
        <p:spPr>
          <a:xfrm>
            <a:off x="9342120" y="3926205"/>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05</a:t>
            </a:r>
            <a:endParaRPr lang="en-US" altLang="zh-CN" sz="1400">
              <a:solidFill>
                <a:schemeClr val="lt1">
                  <a:lumMod val="100000"/>
                </a:schemeClr>
              </a:solidFill>
              <a:latin typeface="+mn-ea"/>
              <a:cs typeface="+mn-ea"/>
            </a:endParaRPr>
          </a:p>
        </p:txBody>
      </p:sp>
      <p:sp>
        <p:nvSpPr>
          <p:cNvPr id="21" name="矩形 20"/>
          <p:cNvSpPr/>
          <p:nvPr>
            <p:custDataLst>
              <p:tags r:id="rId12"/>
            </p:custDataLst>
          </p:nvPr>
        </p:nvSpPr>
        <p:spPr>
          <a:xfrm>
            <a:off x="9882505" y="3933825"/>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订单</a:t>
            </a:r>
            <a:r>
              <a:rPr lang="zh-CN" altLang="en-US" sz="1400">
                <a:ln>
                  <a:noFill/>
                  <a:prstDash val="sysDot"/>
                </a:ln>
                <a:solidFill>
                  <a:schemeClr val="tx1">
                    <a:lumMod val="85000"/>
                    <a:lumOff val="15000"/>
                  </a:schemeClr>
                </a:solidFill>
                <a:latin typeface="+mn-ea"/>
                <a:cs typeface="+mn-ea"/>
              </a:rPr>
              <a:t>管理</a:t>
            </a:r>
            <a:endParaRPr lang="zh-CN" altLang="en-US" sz="1400">
              <a:ln>
                <a:noFill/>
                <a:prstDash val="sysDot"/>
              </a:ln>
              <a:solidFill>
                <a:schemeClr val="tx1">
                  <a:lumMod val="85000"/>
                  <a:lumOff val="15000"/>
                </a:schemeClr>
              </a:solidFill>
              <a:latin typeface="+mn-ea"/>
              <a:cs typeface="+mn-ea"/>
            </a:endParaRPr>
          </a:p>
        </p:txBody>
      </p:sp>
      <p:sp>
        <p:nvSpPr>
          <p:cNvPr id="22" name="椭圆 21"/>
          <p:cNvSpPr/>
          <p:nvPr>
            <p:custDataLst>
              <p:tags r:id="rId13"/>
            </p:custDataLst>
          </p:nvPr>
        </p:nvSpPr>
        <p:spPr>
          <a:xfrm>
            <a:off x="9342120" y="4488180"/>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06</a:t>
            </a:r>
            <a:endParaRPr lang="en-US" altLang="zh-CN" sz="1400">
              <a:solidFill>
                <a:schemeClr val="lt1">
                  <a:lumMod val="100000"/>
                </a:schemeClr>
              </a:solidFill>
              <a:latin typeface="+mn-ea"/>
              <a:cs typeface="+mn-ea"/>
            </a:endParaRPr>
          </a:p>
        </p:txBody>
      </p:sp>
      <p:sp>
        <p:nvSpPr>
          <p:cNvPr id="23" name="矩形 22"/>
          <p:cNvSpPr/>
          <p:nvPr>
            <p:custDataLst>
              <p:tags r:id="rId14"/>
            </p:custDataLst>
          </p:nvPr>
        </p:nvSpPr>
        <p:spPr>
          <a:xfrm>
            <a:off x="9882505" y="4495800"/>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数据</a:t>
            </a:r>
            <a:r>
              <a:rPr lang="zh-CN" altLang="en-US" sz="1400">
                <a:ln>
                  <a:noFill/>
                  <a:prstDash val="sysDot"/>
                </a:ln>
                <a:solidFill>
                  <a:schemeClr val="tx1">
                    <a:lumMod val="85000"/>
                    <a:lumOff val="15000"/>
                  </a:schemeClr>
                </a:solidFill>
                <a:latin typeface="+mn-ea"/>
                <a:cs typeface="+mn-ea"/>
              </a:rPr>
              <a:t>统计</a:t>
            </a:r>
            <a:endParaRPr lang="zh-CN" altLang="en-US" sz="1400">
              <a:ln>
                <a:noFill/>
                <a:prstDash val="sysDot"/>
              </a:ln>
              <a:solidFill>
                <a:schemeClr val="tx1">
                  <a:lumMod val="85000"/>
                  <a:lumOff val="15000"/>
                </a:schemeClr>
              </a:solidFill>
              <a:latin typeface="+mn-ea"/>
              <a:cs typeface="+mn-ea"/>
            </a:endParaRPr>
          </a:p>
        </p:txBody>
      </p:sp>
      <p:sp>
        <p:nvSpPr>
          <p:cNvPr id="24" name="椭圆 23"/>
          <p:cNvSpPr/>
          <p:nvPr>
            <p:custDataLst>
              <p:tags r:id="rId15"/>
            </p:custDataLst>
          </p:nvPr>
        </p:nvSpPr>
        <p:spPr>
          <a:xfrm>
            <a:off x="9342120" y="5050155"/>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07</a:t>
            </a:r>
            <a:endParaRPr lang="en-US" altLang="zh-CN" sz="1400">
              <a:solidFill>
                <a:schemeClr val="lt1">
                  <a:lumMod val="100000"/>
                </a:schemeClr>
              </a:solidFill>
              <a:latin typeface="+mn-ea"/>
              <a:cs typeface="+mn-ea"/>
            </a:endParaRPr>
          </a:p>
        </p:txBody>
      </p:sp>
      <p:sp>
        <p:nvSpPr>
          <p:cNvPr id="25" name="矩形 24"/>
          <p:cNvSpPr/>
          <p:nvPr>
            <p:custDataLst>
              <p:tags r:id="rId16"/>
            </p:custDataLst>
          </p:nvPr>
        </p:nvSpPr>
        <p:spPr>
          <a:xfrm>
            <a:off x="9882505" y="5057775"/>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财务</a:t>
            </a:r>
            <a:r>
              <a:rPr lang="zh-CN" altLang="en-US" sz="1400">
                <a:ln>
                  <a:noFill/>
                  <a:prstDash val="sysDot"/>
                </a:ln>
                <a:solidFill>
                  <a:schemeClr val="tx1">
                    <a:lumMod val="85000"/>
                    <a:lumOff val="15000"/>
                  </a:schemeClr>
                </a:solidFill>
                <a:latin typeface="+mn-ea"/>
                <a:cs typeface="+mn-ea"/>
              </a:rPr>
              <a:t>系统</a:t>
            </a:r>
            <a:endParaRPr lang="zh-CN" altLang="en-US" sz="1400">
              <a:ln>
                <a:noFill/>
                <a:prstDash val="sysDot"/>
              </a:ln>
              <a:solidFill>
                <a:schemeClr val="tx1">
                  <a:lumMod val="85000"/>
                  <a:lumOff val="15000"/>
                </a:schemeClr>
              </a:solidFill>
              <a:latin typeface="+mn-ea"/>
              <a:cs typeface="+mn-ea"/>
            </a:endParaRPr>
          </a:p>
        </p:txBody>
      </p:sp>
      <p:sp>
        <p:nvSpPr>
          <p:cNvPr id="26" name="正文"/>
          <p:cNvSpPr>
            <a:spLocks noGrp="1"/>
          </p:cNvSpPr>
          <p:nvPr>
            <p:ph idx="1"/>
            <p:custDataLst>
              <p:tags r:id="rId17"/>
            </p:custDataLst>
          </p:nvPr>
        </p:nvSpPr>
        <p:spPr>
          <a:xfrm>
            <a:off x="695960" y="5779135"/>
            <a:ext cx="10800080" cy="696595"/>
          </a:xfrm>
        </p:spPr>
        <p:txBody>
          <a:bodyPr/>
          <a:p>
            <a:r>
              <a:rPr lang="zh-CN" altLang="en-US" sz="1400"/>
              <a:t>登录链接：</a:t>
            </a:r>
            <a:r>
              <a:rPr lang="zh-CN" altLang="en-US" sz="1400"/>
              <a:t>https://admin.oeob.net/#/</a:t>
            </a:r>
            <a:endParaRPr lang="zh-CN" altLang="en-US" sz="1400"/>
          </a:p>
          <a:p>
            <a:endParaRPr lang="zh-CN" altLang="en-US" sz="1400"/>
          </a:p>
        </p:txBody>
      </p:sp>
    </p:spTree>
    <p:custDataLst>
      <p:tags r:id="rId18"/>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强大的平台管理后台</a:t>
            </a:r>
            <a:r>
              <a:rPr lang="en-US" altLang="zh-CN"/>
              <a:t>——</a:t>
            </a:r>
            <a:r>
              <a:rPr lang="zh-CN" altLang="en-US"/>
              <a:t>应用</a:t>
            </a:r>
            <a:r>
              <a:rPr lang="zh-CN" altLang="en-US"/>
              <a:t>插件</a:t>
            </a:r>
            <a:endParaRPr lang="zh-CN" altLang="en-US"/>
          </a:p>
        </p:txBody>
      </p:sp>
      <p:sp>
        <p:nvSpPr>
          <p:cNvPr id="26" name="正文"/>
          <p:cNvSpPr>
            <a:spLocks noGrp="1"/>
          </p:cNvSpPr>
          <p:nvPr>
            <p:ph idx="1"/>
            <p:custDataLst>
              <p:tags r:id="rId2"/>
            </p:custDataLst>
          </p:nvPr>
        </p:nvSpPr>
        <p:spPr>
          <a:xfrm>
            <a:off x="695960" y="1204595"/>
            <a:ext cx="9656445" cy="696595"/>
          </a:xfrm>
        </p:spPr>
        <p:txBody>
          <a:bodyPr/>
          <a:p>
            <a:r>
              <a:rPr lang="zh-CN" altLang="en-US" sz="1200"/>
              <a:t>合作供应商、企业积分福利、企业采购商城以及各省地区政府采购平台接口，构建互联采购平台，共享协同信息，整合供应链 ，跨界融合，共创开放数字化采购生态</a:t>
            </a:r>
            <a:r>
              <a:rPr lang="zh-CN" altLang="en-US" sz="1400"/>
              <a:t>。</a:t>
            </a:r>
            <a:endParaRPr lang="zh-CN" altLang="en-US" sz="1400"/>
          </a:p>
        </p:txBody>
      </p:sp>
      <p:pic>
        <p:nvPicPr>
          <p:cNvPr id="3" name="图片 2"/>
          <p:cNvPicPr>
            <a:picLocks noChangeAspect="1"/>
          </p:cNvPicPr>
          <p:nvPr/>
        </p:nvPicPr>
        <p:blipFill>
          <a:blip r:embed="rId3"/>
          <a:stretch>
            <a:fillRect/>
          </a:stretch>
        </p:blipFill>
        <p:spPr>
          <a:xfrm>
            <a:off x="695960" y="1802130"/>
            <a:ext cx="10518140" cy="4838700"/>
          </a:xfrm>
          <a:prstGeom prst="rect">
            <a:avLst/>
          </a:prstGeom>
        </p:spPr>
      </p:pic>
    </p:spTree>
    <p:custDataLst>
      <p:tags r:id="rId4"/>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en-US" altLang="zh-CN"/>
              <a:t>B2C</a:t>
            </a:r>
            <a:r>
              <a:rPr lang="zh-CN" altLang="en-US"/>
              <a:t>—商城</a:t>
            </a:r>
            <a:endParaRPr lang="zh-CN" altLang="en-US"/>
          </a:p>
        </p:txBody>
      </p:sp>
      <p:pic>
        <p:nvPicPr>
          <p:cNvPr id="3" name="图片 2"/>
          <p:cNvPicPr>
            <a:picLocks noChangeAspect="1"/>
          </p:cNvPicPr>
          <p:nvPr/>
        </p:nvPicPr>
        <p:blipFill>
          <a:blip r:embed="rId2"/>
          <a:srcRect b="24694"/>
          <a:stretch>
            <a:fillRect/>
          </a:stretch>
        </p:blipFill>
        <p:spPr>
          <a:xfrm>
            <a:off x="1160780" y="1207135"/>
            <a:ext cx="9870440" cy="5164455"/>
          </a:xfrm>
          <a:prstGeom prst="rect">
            <a:avLst/>
          </a:prstGeom>
        </p:spPr>
      </p:pic>
    </p:spTree>
    <p:custDataLst>
      <p:tags r:id="rId3"/>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图片1(1)"/>
          <p:cNvPicPr>
            <a:picLocks noChangeAspect="1"/>
          </p:cNvPicPr>
          <p:nvPr/>
        </p:nvPicPr>
        <p:blipFill>
          <a:blip r:embed="rId1"/>
          <a:stretch>
            <a:fillRect/>
          </a:stretch>
        </p:blipFill>
        <p:spPr>
          <a:xfrm>
            <a:off x="0" y="0"/>
            <a:ext cx="12192000" cy="6858000"/>
          </a:xfrm>
          <a:prstGeom prst="rect">
            <a:avLst/>
          </a:prstGeom>
        </p:spPr>
      </p:pic>
      <p:sp>
        <p:nvSpPr>
          <p:cNvPr id="17" name="标题 16"/>
          <p:cNvSpPr>
            <a:spLocks noGrp="1"/>
          </p:cNvSpPr>
          <p:nvPr>
            <p:custDataLst>
              <p:tags r:id="rId2"/>
            </p:custDataLst>
          </p:nvPr>
        </p:nvSpPr>
        <p:spPr>
          <a:xfrm>
            <a:off x="865505" y="360000"/>
            <a:ext cx="10800000" cy="720000"/>
          </a:xfrm>
          <a:prstGeom prst="rect">
            <a:avLst/>
          </a:prstGeom>
        </p:spPr>
        <p:txBody>
          <a:bodyPr vert="horz" wrap="square" lIns="0" tIns="0" rIns="0" bIns="0" rtlCol="0" anchor="b">
            <a:normAutofit/>
          </a:bodyPr>
          <a:lst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a:lstStyle>
          <a:p>
            <a:r>
              <a:rPr lang="en-US" altLang="zh-CN">
                <a:sym typeface="+mn-ea"/>
              </a:rPr>
              <a:t>B2C</a:t>
            </a:r>
            <a:r>
              <a:rPr lang="zh-CN" altLang="en-US">
                <a:sym typeface="+mn-ea"/>
              </a:rPr>
              <a:t>——</a:t>
            </a:r>
            <a:r>
              <a:rPr lang="zh-CN" altLang="en-US"/>
              <a:t>全功能的买家管理</a:t>
            </a:r>
            <a:r>
              <a:rPr lang="zh-CN" altLang="en-US"/>
              <a:t>后台</a:t>
            </a:r>
            <a:endParaRPr lang="zh-CN" altLang="en-US"/>
          </a:p>
        </p:txBody>
      </p:sp>
    </p:spTree>
    <p:custDataLst>
      <p:tags r:id="rId3"/>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en-US" altLang="zh-CN"/>
              <a:t>B2B2C</a:t>
            </a:r>
            <a:r>
              <a:rPr lang="zh-CN" altLang="en-US"/>
              <a:t>—多商家</a:t>
            </a:r>
            <a:r>
              <a:rPr lang="zh-CN" altLang="en-US"/>
              <a:t>入驻商城</a:t>
            </a:r>
            <a:endParaRPr lang="zh-CN" altLang="en-US"/>
          </a:p>
        </p:txBody>
      </p:sp>
      <p:pic>
        <p:nvPicPr>
          <p:cNvPr id="2" name="图片 1"/>
          <p:cNvPicPr>
            <a:picLocks noChangeAspect="1"/>
          </p:cNvPicPr>
          <p:nvPr/>
        </p:nvPicPr>
        <p:blipFill>
          <a:blip r:embed="rId2"/>
          <a:stretch>
            <a:fillRect/>
          </a:stretch>
        </p:blipFill>
        <p:spPr>
          <a:xfrm>
            <a:off x="1285240" y="1080135"/>
            <a:ext cx="9284335" cy="5321935"/>
          </a:xfrm>
          <a:prstGeom prst="rect">
            <a:avLst/>
          </a:prstGeom>
        </p:spPr>
      </p:pic>
    </p:spTree>
    <p:custDataLst>
      <p:tags r:id="rId3"/>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en-US" altLang="zh-CN"/>
              <a:t>B2B2C</a:t>
            </a:r>
            <a:r>
              <a:rPr lang="zh-CN" altLang="en-US"/>
              <a:t>模式</a:t>
            </a:r>
            <a:r>
              <a:rPr lang="en-US" altLang="zh-CN"/>
              <a:t>——</a:t>
            </a:r>
            <a:r>
              <a:rPr lang="zh-CN" altLang="en-US"/>
              <a:t>合作商分销管理</a:t>
            </a:r>
            <a:r>
              <a:rPr lang="zh-CN" altLang="en-US"/>
              <a:t>系统</a:t>
            </a:r>
            <a:endParaRPr lang="zh-CN" altLang="en-US"/>
          </a:p>
        </p:txBody>
      </p:sp>
      <p:sp>
        <p:nvSpPr>
          <p:cNvPr id="24" name="矩形 23"/>
          <p:cNvSpPr/>
          <p:nvPr>
            <p:custDataLst>
              <p:tags r:id="rId2"/>
            </p:custDataLst>
          </p:nvPr>
        </p:nvSpPr>
        <p:spPr>
          <a:xfrm>
            <a:off x="0" y="5452110"/>
            <a:ext cx="12192000" cy="140589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正文"/>
          <p:cNvSpPr txBox="1"/>
          <p:nvPr>
            <p:custDataLst>
              <p:tags r:id="rId3"/>
            </p:custDataLst>
          </p:nvPr>
        </p:nvSpPr>
        <p:spPr>
          <a:xfrm>
            <a:off x="695960" y="1224915"/>
            <a:ext cx="10489565" cy="812800"/>
          </a:xfrm>
          <a:prstGeom prst="rect">
            <a:avLst/>
          </a:prstGeom>
          <a:noFill/>
        </p:spPr>
        <p:txBody>
          <a:bodyPr wrap="square" lIns="0" tIns="0" rIns="0" bIns="0" rtlCol="0" anchor="t" anchorCtr="0">
            <a:normAutofit/>
          </a:bodyPr>
          <a:lstStyle/>
          <a:p>
            <a:pPr indent="0" algn="just" fontAlgn="auto">
              <a:lnSpc>
                <a:spcPct val="130000"/>
              </a:lnSpc>
            </a:pPr>
            <a:r>
              <a:rPr lang="zh-CN" altLang="en-US" sz="1200" spc="150" dirty="0">
                <a:solidFill>
                  <a:schemeClr val="tx1">
                    <a:lumMod val="85000"/>
                    <a:lumOff val="15000"/>
                  </a:schemeClr>
                </a:solidFill>
                <a:latin typeface="+mn-ea"/>
              </a:rPr>
              <a:t>我们提供全流程化管理解决方案，包括合作商入驻、资质审核、商品审核、订单分配以及对账单核验等环节。通过扭转电商平台的订单流程，可以提供更大的自主性和选择性给商家，增强用户购物的满意度。这种流程扭转可能需要平台进行系统和逻辑的调整，以支持分销商选择和订单的灵活处理。</a:t>
            </a:r>
            <a:endParaRPr lang="zh-CN" altLang="en-US" sz="1200" spc="150" dirty="0">
              <a:solidFill>
                <a:schemeClr val="tx1">
                  <a:lumMod val="85000"/>
                  <a:lumOff val="15000"/>
                </a:schemeClr>
              </a:solidFill>
              <a:latin typeface="+mn-ea"/>
            </a:endParaRPr>
          </a:p>
        </p:txBody>
      </p:sp>
      <p:pic>
        <p:nvPicPr>
          <p:cNvPr id="2" name="图片 1" descr="7b0a20202020227069636672616d65646573223a20222670666d38383230353636333135262673707432312d312626626474303026267764743235353026266f726773697a653030262670667431353526220a7d0a"/>
          <p:cNvPicPr>
            <a:picLocks noChangeAspect="1"/>
          </p:cNvPicPr>
          <p:nvPr/>
        </p:nvPicPr>
        <p:blipFill>
          <a:blip r:embed="rId4">
            <a:extLst>
              <a:ext uri="{BEBA8EAE-BF5A-486C-A8C5-ECC9F3942E4B}">
                <a14:imgProps xmlns:a14="http://schemas.microsoft.com/office/drawing/2010/main">
                  <a14:imgLayer r:embed="rId5"/>
                </a14:imgProps>
              </a:ext>
            </a:extLst>
          </a:blip>
          <a:srcRect/>
          <a:stretch>
            <a:fillRect/>
          </a:stretch>
        </p:blipFill>
        <p:spPr>
          <a:xfrm>
            <a:off x="1378585" y="2394585"/>
            <a:ext cx="8634095" cy="3845560"/>
          </a:xfrm>
          <a:prstGeom prst="rect">
            <a:avLst/>
          </a:prstGeom>
        </p:spPr>
      </p:pic>
    </p:spTree>
    <p:custDataLst>
      <p:tags r:id="rId6"/>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en-US" altLang="zh-CN">
                <a:sym typeface="+mn-ea"/>
              </a:rPr>
              <a:t>B2B2C</a:t>
            </a:r>
            <a:r>
              <a:rPr lang="zh-CN" altLang="en-US">
                <a:sym typeface="+mn-ea"/>
              </a:rPr>
              <a:t>模式</a:t>
            </a:r>
            <a:r>
              <a:rPr lang="en-US" altLang="zh-CN"/>
              <a:t>——</a:t>
            </a:r>
            <a:r>
              <a:rPr lang="zh-CN" altLang="en-US"/>
              <a:t>供应链聚合</a:t>
            </a:r>
            <a:r>
              <a:rPr lang="zh-CN" altLang="en-US"/>
              <a:t>系统</a:t>
            </a:r>
            <a:endParaRPr lang="zh-CN" altLang="en-US"/>
          </a:p>
        </p:txBody>
      </p:sp>
      <p:sp>
        <p:nvSpPr>
          <p:cNvPr id="24" name="矩形 23"/>
          <p:cNvSpPr/>
          <p:nvPr>
            <p:custDataLst>
              <p:tags r:id="rId2"/>
            </p:custDataLst>
          </p:nvPr>
        </p:nvSpPr>
        <p:spPr>
          <a:xfrm>
            <a:off x="0" y="5452110"/>
            <a:ext cx="12192000" cy="140589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21" name="正文"/>
          <p:cNvSpPr txBox="1"/>
          <p:nvPr>
            <p:custDataLst>
              <p:tags r:id="rId3"/>
            </p:custDataLst>
          </p:nvPr>
        </p:nvSpPr>
        <p:spPr>
          <a:xfrm>
            <a:off x="695960" y="1224915"/>
            <a:ext cx="10489565" cy="812800"/>
          </a:xfrm>
          <a:prstGeom prst="rect">
            <a:avLst/>
          </a:prstGeom>
          <a:noFill/>
        </p:spPr>
        <p:txBody>
          <a:bodyPr wrap="square" lIns="0" tIns="0" rIns="0" bIns="0" rtlCol="0" anchor="t" anchorCtr="0">
            <a:normAutofit/>
          </a:bodyPr>
          <a:lstStyle/>
          <a:p>
            <a:pPr indent="0" algn="just" fontAlgn="auto">
              <a:lnSpc>
                <a:spcPct val="130000"/>
              </a:lnSpc>
            </a:pPr>
            <a:r>
              <a:rPr lang="zh-CN" altLang="en-US" sz="1200" spc="150" dirty="0">
                <a:solidFill>
                  <a:schemeClr val="tx1">
                    <a:lumMod val="85000"/>
                    <a:lumOff val="15000"/>
                  </a:schemeClr>
                </a:solidFill>
                <a:latin typeface="+mn-ea"/>
              </a:rPr>
              <a:t>聚合供应链拥有京东、网易严选、怡亚通、云中鹤等主流电商级产品。供应链平台系统支持一键同步聚合供应链供应链，快速丰富其平台产品库，增强供应链平台的竞争力，支持自动更新设置、定价策略等。支持快速导入分类商品，"快速构建数字化采购中台。</a:t>
            </a:r>
            <a:endParaRPr lang="zh-CN" altLang="en-US" sz="1200" spc="150" dirty="0">
              <a:solidFill>
                <a:schemeClr val="tx1">
                  <a:lumMod val="85000"/>
                  <a:lumOff val="15000"/>
                </a:schemeClr>
              </a:solidFill>
              <a:latin typeface="+mn-ea"/>
            </a:endParaRPr>
          </a:p>
        </p:txBody>
      </p:sp>
      <p:pic>
        <p:nvPicPr>
          <p:cNvPr id="3" name="图片 2"/>
          <p:cNvPicPr>
            <a:picLocks noChangeAspect="1"/>
          </p:cNvPicPr>
          <p:nvPr/>
        </p:nvPicPr>
        <p:blipFill>
          <a:blip r:embed="rId4"/>
          <a:stretch>
            <a:fillRect/>
          </a:stretch>
        </p:blipFill>
        <p:spPr>
          <a:xfrm>
            <a:off x="695960" y="2051685"/>
            <a:ext cx="10610850" cy="4533900"/>
          </a:xfrm>
          <a:prstGeom prst="rect">
            <a:avLst/>
          </a:prstGeom>
        </p:spPr>
      </p:pic>
    </p:spTree>
    <p:custDataLst>
      <p:tags r:id="rId5"/>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en-US" altLang="zh-CN">
                <a:sym typeface="+mn-ea"/>
              </a:rPr>
              <a:t>B2B2C</a:t>
            </a:r>
            <a:r>
              <a:rPr lang="zh-CN" altLang="en-US">
                <a:sym typeface="+mn-ea"/>
              </a:rPr>
              <a:t>模式—</a:t>
            </a:r>
            <a:r>
              <a:rPr lang="zh-CN" altLang="en-US"/>
              <a:t>完善的供应商管理</a:t>
            </a:r>
            <a:r>
              <a:rPr lang="zh-CN" altLang="en-US"/>
              <a:t>后台</a:t>
            </a:r>
            <a:endParaRPr lang="zh-CN" altLang="en-US"/>
          </a:p>
        </p:txBody>
      </p:sp>
      <p:sp>
        <p:nvSpPr>
          <p:cNvPr id="8" name="椭圆 7"/>
          <p:cNvSpPr/>
          <p:nvPr>
            <p:custDataLst>
              <p:tags r:id="rId2"/>
            </p:custDataLst>
          </p:nvPr>
        </p:nvSpPr>
        <p:spPr>
          <a:xfrm>
            <a:off x="9342120" y="2240280"/>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01</a:t>
            </a:r>
            <a:endParaRPr lang="en-US" altLang="zh-CN" sz="1400">
              <a:solidFill>
                <a:schemeClr val="lt1">
                  <a:lumMod val="100000"/>
                </a:schemeClr>
              </a:solidFill>
              <a:latin typeface="+mn-ea"/>
              <a:cs typeface="+mn-ea"/>
            </a:endParaRPr>
          </a:p>
        </p:txBody>
      </p:sp>
      <p:sp>
        <p:nvSpPr>
          <p:cNvPr id="11" name="矩形 10"/>
          <p:cNvSpPr/>
          <p:nvPr>
            <p:custDataLst>
              <p:tags r:id="rId3"/>
            </p:custDataLst>
          </p:nvPr>
        </p:nvSpPr>
        <p:spPr>
          <a:xfrm>
            <a:off x="9882505" y="2247900"/>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商品</a:t>
            </a:r>
            <a:r>
              <a:rPr lang="zh-CN" altLang="en-US" sz="1400">
                <a:ln>
                  <a:noFill/>
                  <a:prstDash val="sysDot"/>
                </a:ln>
                <a:solidFill>
                  <a:schemeClr val="tx1">
                    <a:lumMod val="85000"/>
                    <a:lumOff val="15000"/>
                  </a:schemeClr>
                </a:solidFill>
                <a:latin typeface="+mn-ea"/>
                <a:cs typeface="+mn-ea"/>
              </a:rPr>
              <a:t>审核</a:t>
            </a:r>
            <a:endParaRPr lang="zh-CN" altLang="en-US" sz="1400">
              <a:ln>
                <a:noFill/>
                <a:prstDash val="sysDot"/>
              </a:ln>
              <a:solidFill>
                <a:schemeClr val="tx1">
                  <a:lumMod val="85000"/>
                  <a:lumOff val="15000"/>
                </a:schemeClr>
              </a:solidFill>
              <a:latin typeface="+mn-ea"/>
              <a:cs typeface="+mn-ea"/>
            </a:endParaRPr>
          </a:p>
        </p:txBody>
      </p:sp>
      <p:sp>
        <p:nvSpPr>
          <p:cNvPr id="12" name="椭圆 11"/>
          <p:cNvSpPr/>
          <p:nvPr>
            <p:custDataLst>
              <p:tags r:id="rId4"/>
            </p:custDataLst>
          </p:nvPr>
        </p:nvSpPr>
        <p:spPr>
          <a:xfrm>
            <a:off x="9342120" y="2802255"/>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02</a:t>
            </a:r>
            <a:endParaRPr lang="en-US" altLang="zh-CN" sz="1400">
              <a:solidFill>
                <a:schemeClr val="lt1">
                  <a:lumMod val="100000"/>
                </a:schemeClr>
              </a:solidFill>
              <a:latin typeface="+mn-ea"/>
              <a:cs typeface="+mn-ea"/>
            </a:endParaRPr>
          </a:p>
        </p:txBody>
      </p:sp>
      <p:sp>
        <p:nvSpPr>
          <p:cNvPr id="14" name="矩形 13"/>
          <p:cNvSpPr/>
          <p:nvPr>
            <p:custDataLst>
              <p:tags r:id="rId5"/>
            </p:custDataLst>
          </p:nvPr>
        </p:nvSpPr>
        <p:spPr>
          <a:xfrm>
            <a:off x="9882505" y="2809875"/>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订单</a:t>
            </a:r>
            <a:r>
              <a:rPr lang="zh-CN" altLang="en-US" sz="1400">
                <a:ln>
                  <a:noFill/>
                  <a:prstDash val="sysDot"/>
                </a:ln>
                <a:solidFill>
                  <a:schemeClr val="tx1">
                    <a:lumMod val="85000"/>
                    <a:lumOff val="15000"/>
                  </a:schemeClr>
                </a:solidFill>
                <a:latin typeface="+mn-ea"/>
                <a:cs typeface="+mn-ea"/>
              </a:rPr>
              <a:t>管理</a:t>
            </a:r>
            <a:endParaRPr lang="zh-CN" altLang="en-US" sz="1400">
              <a:ln>
                <a:noFill/>
                <a:prstDash val="sysDot"/>
              </a:ln>
              <a:solidFill>
                <a:schemeClr val="tx1">
                  <a:lumMod val="85000"/>
                  <a:lumOff val="15000"/>
                </a:schemeClr>
              </a:solidFill>
              <a:latin typeface="+mn-ea"/>
              <a:cs typeface="+mn-ea"/>
            </a:endParaRPr>
          </a:p>
        </p:txBody>
      </p:sp>
      <p:sp>
        <p:nvSpPr>
          <p:cNvPr id="16" name="椭圆 15"/>
          <p:cNvSpPr/>
          <p:nvPr>
            <p:custDataLst>
              <p:tags r:id="rId6"/>
            </p:custDataLst>
          </p:nvPr>
        </p:nvSpPr>
        <p:spPr>
          <a:xfrm>
            <a:off x="9342120" y="3364230"/>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03</a:t>
            </a:r>
            <a:endParaRPr lang="en-US" altLang="zh-CN" sz="1400">
              <a:solidFill>
                <a:schemeClr val="lt1">
                  <a:lumMod val="100000"/>
                </a:schemeClr>
              </a:solidFill>
              <a:latin typeface="+mn-ea"/>
              <a:cs typeface="+mn-ea"/>
            </a:endParaRPr>
          </a:p>
        </p:txBody>
      </p:sp>
      <p:sp>
        <p:nvSpPr>
          <p:cNvPr id="19" name="矩形 18"/>
          <p:cNvSpPr/>
          <p:nvPr>
            <p:custDataLst>
              <p:tags r:id="rId7"/>
            </p:custDataLst>
          </p:nvPr>
        </p:nvSpPr>
        <p:spPr>
          <a:xfrm>
            <a:off x="9882505" y="3371850"/>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财务</a:t>
            </a:r>
            <a:r>
              <a:rPr lang="zh-CN" altLang="en-US" sz="1400">
                <a:ln>
                  <a:noFill/>
                  <a:prstDash val="sysDot"/>
                </a:ln>
                <a:solidFill>
                  <a:schemeClr val="tx1">
                    <a:lumMod val="85000"/>
                    <a:lumOff val="15000"/>
                  </a:schemeClr>
                </a:solidFill>
                <a:latin typeface="+mn-ea"/>
                <a:cs typeface="+mn-ea"/>
              </a:rPr>
              <a:t>系统</a:t>
            </a:r>
            <a:endParaRPr lang="zh-CN" altLang="en-US" sz="1400">
              <a:ln>
                <a:noFill/>
                <a:prstDash val="sysDot"/>
              </a:ln>
              <a:solidFill>
                <a:schemeClr val="tx1">
                  <a:lumMod val="85000"/>
                  <a:lumOff val="15000"/>
                </a:schemeClr>
              </a:solidFill>
              <a:latin typeface="+mn-ea"/>
              <a:cs typeface="+mn-ea"/>
            </a:endParaRPr>
          </a:p>
        </p:txBody>
      </p:sp>
      <p:sp>
        <p:nvSpPr>
          <p:cNvPr id="20" name="椭圆 19"/>
          <p:cNvSpPr/>
          <p:nvPr>
            <p:custDataLst>
              <p:tags r:id="rId8"/>
            </p:custDataLst>
          </p:nvPr>
        </p:nvSpPr>
        <p:spPr>
          <a:xfrm>
            <a:off x="9342120" y="3926205"/>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04</a:t>
            </a:r>
            <a:endParaRPr lang="en-US" altLang="zh-CN" sz="1400">
              <a:solidFill>
                <a:schemeClr val="lt1">
                  <a:lumMod val="100000"/>
                </a:schemeClr>
              </a:solidFill>
              <a:latin typeface="+mn-ea"/>
              <a:cs typeface="+mn-ea"/>
            </a:endParaRPr>
          </a:p>
        </p:txBody>
      </p:sp>
      <p:sp>
        <p:nvSpPr>
          <p:cNvPr id="21" name="矩形 20"/>
          <p:cNvSpPr/>
          <p:nvPr>
            <p:custDataLst>
              <p:tags r:id="rId9"/>
            </p:custDataLst>
          </p:nvPr>
        </p:nvSpPr>
        <p:spPr>
          <a:xfrm>
            <a:off x="9882505" y="3933825"/>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数据</a:t>
            </a:r>
            <a:r>
              <a:rPr lang="zh-CN" altLang="en-US" sz="1400">
                <a:ln>
                  <a:noFill/>
                  <a:prstDash val="sysDot"/>
                </a:ln>
                <a:solidFill>
                  <a:schemeClr val="tx1">
                    <a:lumMod val="85000"/>
                    <a:lumOff val="15000"/>
                  </a:schemeClr>
                </a:solidFill>
                <a:latin typeface="+mn-ea"/>
                <a:cs typeface="+mn-ea"/>
              </a:rPr>
              <a:t>统计</a:t>
            </a:r>
            <a:endParaRPr lang="zh-CN" altLang="en-US" sz="1400">
              <a:ln>
                <a:noFill/>
                <a:prstDash val="sysDot"/>
              </a:ln>
              <a:solidFill>
                <a:schemeClr val="tx1">
                  <a:lumMod val="85000"/>
                  <a:lumOff val="15000"/>
                </a:schemeClr>
              </a:solidFill>
              <a:latin typeface="+mn-ea"/>
              <a:cs typeface="+mn-ea"/>
            </a:endParaRPr>
          </a:p>
        </p:txBody>
      </p:sp>
      <p:sp>
        <p:nvSpPr>
          <p:cNvPr id="22" name="椭圆 21"/>
          <p:cNvSpPr/>
          <p:nvPr>
            <p:custDataLst>
              <p:tags r:id="rId10"/>
            </p:custDataLst>
          </p:nvPr>
        </p:nvSpPr>
        <p:spPr>
          <a:xfrm>
            <a:off x="9342120" y="4488180"/>
            <a:ext cx="406400" cy="406400"/>
          </a:xfrm>
          <a:prstGeom prst="ellipse">
            <a:avLst/>
          </a:prstGeom>
          <a:solidFill>
            <a:schemeClr val="accent1"/>
          </a:solidFill>
          <a:ln w="127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rtlCol="0" anchor="ctr">
            <a:noAutofit/>
          </a:bodyPr>
          <a:p>
            <a:pPr algn="ctr">
              <a:spcBef>
                <a:spcPct val="0"/>
              </a:spcBef>
              <a:spcAft>
                <a:spcPct val="0"/>
              </a:spcAft>
            </a:pPr>
            <a:r>
              <a:rPr lang="en-US" altLang="zh-CN" sz="1400">
                <a:solidFill>
                  <a:schemeClr val="lt1">
                    <a:lumMod val="100000"/>
                  </a:schemeClr>
                </a:solidFill>
                <a:latin typeface="+mn-ea"/>
                <a:cs typeface="+mn-ea"/>
              </a:rPr>
              <a:t>05</a:t>
            </a:r>
            <a:endParaRPr lang="en-US" altLang="zh-CN" sz="1400">
              <a:solidFill>
                <a:schemeClr val="lt1">
                  <a:lumMod val="100000"/>
                </a:schemeClr>
              </a:solidFill>
              <a:latin typeface="+mn-ea"/>
              <a:cs typeface="+mn-ea"/>
            </a:endParaRPr>
          </a:p>
        </p:txBody>
      </p:sp>
      <p:sp>
        <p:nvSpPr>
          <p:cNvPr id="23" name="矩形 22"/>
          <p:cNvSpPr/>
          <p:nvPr>
            <p:custDataLst>
              <p:tags r:id="rId11"/>
            </p:custDataLst>
          </p:nvPr>
        </p:nvSpPr>
        <p:spPr>
          <a:xfrm>
            <a:off x="9882505" y="4495800"/>
            <a:ext cx="996950" cy="398780"/>
          </a:xfrm>
          <a:prstGeom prst="rect">
            <a:avLst/>
          </a:prstGeom>
          <a:noFill/>
        </p:spPr>
        <p:txBody>
          <a:bodyPr wrap="square" lIns="0" tIns="0" rIns="0" bIns="0" rtlCol="0" anchor="t" anchorCtr="0">
            <a:noAutofit/>
          </a:bodyPr>
          <a:p>
            <a:pPr>
              <a:lnSpc>
                <a:spcPct val="150000"/>
              </a:lnSpc>
              <a:spcBef>
                <a:spcPct val="0"/>
              </a:spcBef>
              <a:spcAft>
                <a:spcPct val="0"/>
              </a:spcAft>
            </a:pPr>
            <a:r>
              <a:rPr lang="zh-CN" altLang="en-US" sz="1400">
                <a:ln>
                  <a:noFill/>
                  <a:prstDash val="sysDot"/>
                </a:ln>
                <a:solidFill>
                  <a:schemeClr val="tx1">
                    <a:lumMod val="85000"/>
                    <a:lumOff val="15000"/>
                  </a:schemeClr>
                </a:solidFill>
                <a:latin typeface="+mn-ea"/>
                <a:cs typeface="+mn-ea"/>
              </a:rPr>
              <a:t>消息</a:t>
            </a:r>
            <a:r>
              <a:rPr lang="zh-CN" altLang="en-US" sz="1400">
                <a:ln>
                  <a:noFill/>
                  <a:prstDash val="sysDot"/>
                </a:ln>
                <a:solidFill>
                  <a:schemeClr val="tx1">
                    <a:lumMod val="85000"/>
                    <a:lumOff val="15000"/>
                  </a:schemeClr>
                </a:solidFill>
                <a:latin typeface="+mn-ea"/>
                <a:cs typeface="+mn-ea"/>
              </a:rPr>
              <a:t>通知</a:t>
            </a:r>
            <a:endParaRPr lang="zh-CN" altLang="en-US" sz="1400">
              <a:ln>
                <a:noFill/>
                <a:prstDash val="sysDot"/>
              </a:ln>
              <a:solidFill>
                <a:schemeClr val="tx1">
                  <a:lumMod val="85000"/>
                  <a:lumOff val="15000"/>
                </a:schemeClr>
              </a:solidFill>
              <a:latin typeface="+mn-ea"/>
              <a:cs typeface="+mn-ea"/>
            </a:endParaRPr>
          </a:p>
        </p:txBody>
      </p:sp>
      <p:sp>
        <p:nvSpPr>
          <p:cNvPr id="26" name="正文"/>
          <p:cNvSpPr>
            <a:spLocks noGrp="1"/>
          </p:cNvSpPr>
          <p:nvPr>
            <p:ph idx="1"/>
            <p:custDataLst>
              <p:tags r:id="rId12"/>
            </p:custDataLst>
          </p:nvPr>
        </p:nvSpPr>
        <p:spPr>
          <a:xfrm>
            <a:off x="695960" y="5779135"/>
            <a:ext cx="10800080" cy="696595"/>
          </a:xfrm>
        </p:spPr>
        <p:txBody>
          <a:bodyPr/>
          <a:p>
            <a:r>
              <a:rPr lang="zh-CN" altLang="en-US" sz="1400"/>
              <a:t>登录链接：https://admin.oeob.net/supplier/#/</a:t>
            </a:r>
            <a:endParaRPr lang="zh-CN" altLang="en-US" sz="1400"/>
          </a:p>
        </p:txBody>
      </p:sp>
      <p:pic>
        <p:nvPicPr>
          <p:cNvPr id="6" name="图片 5"/>
          <p:cNvPicPr>
            <a:picLocks noChangeAspect="1"/>
          </p:cNvPicPr>
          <p:nvPr/>
        </p:nvPicPr>
        <p:blipFill>
          <a:blip r:embed="rId13"/>
          <a:stretch>
            <a:fillRect/>
          </a:stretch>
        </p:blipFill>
        <p:spPr>
          <a:xfrm>
            <a:off x="725805" y="1480820"/>
            <a:ext cx="8334375" cy="4081780"/>
          </a:xfrm>
          <a:prstGeom prst="rect">
            <a:avLst/>
          </a:prstGeom>
        </p:spPr>
      </p:pic>
    </p:spTree>
    <p:custDataLst>
      <p:tags r:id="rId14"/>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政府采购</a:t>
            </a:r>
            <a:r>
              <a:rPr lang="zh-CN" altLang="en-US"/>
              <a:t>平台</a:t>
            </a:r>
            <a:endParaRPr lang="zh-CN" altLang="en-US"/>
          </a:p>
        </p:txBody>
      </p:sp>
      <p:sp>
        <p:nvSpPr>
          <p:cNvPr id="26" name="正文"/>
          <p:cNvSpPr>
            <a:spLocks noGrp="1"/>
          </p:cNvSpPr>
          <p:nvPr>
            <p:ph idx="1"/>
            <p:custDataLst>
              <p:tags r:id="rId2"/>
            </p:custDataLst>
          </p:nvPr>
        </p:nvSpPr>
        <p:spPr>
          <a:xfrm>
            <a:off x="695960" y="1062355"/>
            <a:ext cx="10926445" cy="696595"/>
          </a:xfrm>
        </p:spPr>
        <p:txBody>
          <a:bodyPr/>
          <a:p>
            <a:r>
              <a:rPr lang="zh-CN" altLang="en-US" sz="1200"/>
              <a:t>可以对接全国政府系统采购平台，开启应用进行端口</a:t>
            </a:r>
            <a:r>
              <a:rPr lang="zh-CN" altLang="en-US" sz="1200"/>
              <a:t>对接</a:t>
            </a:r>
            <a:endParaRPr lang="zh-CN" altLang="en-US" sz="1200"/>
          </a:p>
        </p:txBody>
      </p:sp>
      <p:pic>
        <p:nvPicPr>
          <p:cNvPr id="2" name="图片 1"/>
          <p:cNvPicPr>
            <a:picLocks noChangeAspect="1"/>
          </p:cNvPicPr>
          <p:nvPr/>
        </p:nvPicPr>
        <p:blipFill>
          <a:blip r:embed="rId3"/>
          <a:stretch>
            <a:fillRect/>
          </a:stretch>
        </p:blipFill>
        <p:spPr>
          <a:xfrm>
            <a:off x="1420495" y="1435735"/>
            <a:ext cx="9188450" cy="4913630"/>
          </a:xfrm>
          <a:prstGeom prst="rect">
            <a:avLst/>
          </a:prstGeom>
        </p:spPr>
      </p:pic>
    </p:spTree>
    <p:custDataLst>
      <p:tags r:id="rId4"/>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政府采购平台——强大的商品</a:t>
            </a:r>
            <a:r>
              <a:rPr lang="zh-CN" altLang="en-US"/>
              <a:t>数据同步</a:t>
            </a:r>
            <a:endParaRPr lang="zh-CN" altLang="en-US"/>
          </a:p>
        </p:txBody>
      </p:sp>
      <p:sp>
        <p:nvSpPr>
          <p:cNvPr id="26" name="正文"/>
          <p:cNvSpPr>
            <a:spLocks noGrp="1"/>
          </p:cNvSpPr>
          <p:nvPr>
            <p:ph idx="1"/>
            <p:custDataLst>
              <p:tags r:id="rId2"/>
            </p:custDataLst>
          </p:nvPr>
        </p:nvSpPr>
        <p:spPr>
          <a:xfrm>
            <a:off x="695960" y="1204595"/>
            <a:ext cx="10926445" cy="696595"/>
          </a:xfrm>
        </p:spPr>
        <p:txBody>
          <a:bodyPr/>
          <a:p>
            <a:r>
              <a:rPr lang="zh-CN" altLang="en-US" sz="1200"/>
              <a:t>入驻政府平台之后进入商品管理系统，通过</a:t>
            </a:r>
            <a:r>
              <a:rPr lang="en-US" altLang="zh-CN" sz="1200"/>
              <a:t> </a:t>
            </a:r>
            <a:r>
              <a:rPr lang="zh-CN" altLang="en-US" sz="1200"/>
              <a:t>添加商品、采集商品、政府采集、商品库商品，时时同步采购平台</a:t>
            </a:r>
            <a:r>
              <a:rPr lang="zh-CN" altLang="en-US" sz="1200"/>
              <a:t>产品；</a:t>
            </a:r>
            <a:endParaRPr lang="zh-CN" altLang="en-US" sz="1200"/>
          </a:p>
        </p:txBody>
      </p:sp>
      <p:pic>
        <p:nvPicPr>
          <p:cNvPr id="4" name="图片 3"/>
          <p:cNvPicPr>
            <a:picLocks noChangeAspect="1"/>
          </p:cNvPicPr>
          <p:nvPr/>
        </p:nvPicPr>
        <p:blipFill>
          <a:blip r:embed="rId3"/>
          <a:stretch>
            <a:fillRect/>
          </a:stretch>
        </p:blipFill>
        <p:spPr>
          <a:xfrm>
            <a:off x="1431290" y="1558290"/>
            <a:ext cx="9131300" cy="4883785"/>
          </a:xfrm>
          <a:prstGeom prst="rect">
            <a:avLst/>
          </a:prstGeom>
        </p:spPr>
      </p:pic>
    </p:spTree>
    <p:custDataLst>
      <p:tags r:id="rId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政府采购入驻——</a:t>
            </a:r>
            <a:r>
              <a:rPr lang="zh-CN" altLang="en-US"/>
              <a:t>流程</a:t>
            </a:r>
            <a:endParaRPr lang="zh-CN" altLang="en-US"/>
          </a:p>
        </p:txBody>
      </p:sp>
      <p:sp>
        <p:nvSpPr>
          <p:cNvPr id="24" name="矩形 23"/>
          <p:cNvSpPr/>
          <p:nvPr>
            <p:custDataLst>
              <p:tags r:id="rId2"/>
            </p:custDataLst>
          </p:nvPr>
        </p:nvSpPr>
        <p:spPr>
          <a:xfrm>
            <a:off x="0" y="5452110"/>
            <a:ext cx="12192000" cy="1405890"/>
          </a:xfrm>
          <a:prstGeom prst="rect">
            <a:avLst/>
          </a:prstGeom>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p>
        </p:txBody>
      </p:sp>
      <p:sp>
        <p:nvSpPr>
          <p:cNvPr id="12" name="圆角矩形 11"/>
          <p:cNvSpPr/>
          <p:nvPr>
            <p:custDataLst>
              <p:tags r:id="rId3"/>
            </p:custDataLst>
          </p:nvPr>
        </p:nvSpPr>
        <p:spPr>
          <a:xfrm>
            <a:off x="7859395" y="2200275"/>
            <a:ext cx="3611245" cy="4377055"/>
          </a:xfrm>
          <a:prstGeom prst="roundRect">
            <a:avLst>
              <a:gd name="adj" fmla="val 5275"/>
            </a:avLst>
          </a:prstGeom>
          <a:solidFill>
            <a:srgbClr val="FFFFFF"/>
          </a:solidFill>
          <a:ln w="6350">
            <a:solidFill>
              <a:schemeClr val="accent1">
                <a:lumMod val="75000"/>
                <a:alpha val="9000"/>
              </a:schemeClr>
            </a:solidFill>
          </a:ln>
          <a:effectLst>
            <a:outerShdw blurRad="127000" dir="2640000" algn="ctr" rotWithShape="0">
              <a:schemeClr val="accent1">
                <a:alpha val="11000"/>
              </a:scheme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en-US" altLang="zh-CN"/>
          </a:p>
        </p:txBody>
      </p:sp>
      <p:sp>
        <p:nvSpPr>
          <p:cNvPr id="21" name="正文"/>
          <p:cNvSpPr txBox="1"/>
          <p:nvPr>
            <p:custDataLst>
              <p:tags r:id="rId4"/>
            </p:custDataLst>
          </p:nvPr>
        </p:nvSpPr>
        <p:spPr>
          <a:xfrm>
            <a:off x="695960" y="1224915"/>
            <a:ext cx="10489565" cy="812800"/>
          </a:xfrm>
          <a:prstGeom prst="rect">
            <a:avLst/>
          </a:prstGeom>
          <a:noFill/>
        </p:spPr>
        <p:txBody>
          <a:bodyPr wrap="square" lIns="0" tIns="0" rIns="0" bIns="0" rtlCol="0" anchor="t" anchorCtr="0">
            <a:normAutofit/>
          </a:bodyPr>
          <a:lstStyle/>
          <a:p>
            <a:pPr indent="0" algn="just" fontAlgn="auto">
              <a:lnSpc>
                <a:spcPct val="130000"/>
              </a:lnSpc>
            </a:pPr>
            <a:r>
              <a:rPr lang="zh-CN" altLang="en-US" sz="1200" spc="150" dirty="0">
                <a:solidFill>
                  <a:schemeClr val="tx1">
                    <a:lumMod val="85000"/>
                    <a:lumOff val="15000"/>
                  </a:schemeClr>
                </a:solidFill>
                <a:latin typeface="+mn-ea"/>
              </a:rPr>
              <a:t>为中小供应商提供全流程一站式政企采购数字化能力，独立于现有采购电商及数字化体系的新模式，为政企供应商数字化提升能力，提供系统部署、平台接入、商品库建立、内部运营流程管理、数字化发票系统搭建、政企招投标规则培训，以及软著、ED1、医疗器械等资质申办的咨询等全流程服务，可帮助供应商伙伴建立直接对接政企采购平台的数字化能力，实现业务长期可持续发展，以及生态共赢阳光互联。</a:t>
            </a:r>
            <a:endParaRPr lang="zh-CN" altLang="en-US" sz="1200" spc="150" dirty="0">
              <a:solidFill>
                <a:schemeClr val="tx1">
                  <a:lumMod val="85000"/>
                  <a:lumOff val="15000"/>
                </a:schemeClr>
              </a:solidFill>
              <a:latin typeface="+mn-ea"/>
            </a:endParaRPr>
          </a:p>
        </p:txBody>
      </p:sp>
      <p:pic>
        <p:nvPicPr>
          <p:cNvPr id="3" name="ECB019B1-382A-4266-B25C-5B523AA43C14-1" descr="C:/Users/Administrator/AppData/Local/Temp/wpp.lxZjhowpp"/>
          <p:cNvPicPr>
            <a:picLocks noChangeAspect="1"/>
          </p:cNvPicPr>
          <p:nvPr/>
        </p:nvPicPr>
        <p:blipFill>
          <a:blip r:embed="rId5"/>
          <a:stretch>
            <a:fillRect/>
          </a:stretch>
        </p:blipFill>
        <p:spPr>
          <a:xfrm>
            <a:off x="542925" y="2504440"/>
            <a:ext cx="7200265" cy="2420620"/>
          </a:xfrm>
          <a:prstGeom prst="rect">
            <a:avLst/>
          </a:prstGeom>
        </p:spPr>
      </p:pic>
      <p:pic>
        <p:nvPicPr>
          <p:cNvPr id="5" name="图片 4"/>
          <p:cNvPicPr>
            <a:picLocks noChangeAspect="1"/>
          </p:cNvPicPr>
          <p:nvPr/>
        </p:nvPicPr>
        <p:blipFill>
          <a:blip r:embed="rId6"/>
          <a:stretch>
            <a:fillRect/>
          </a:stretch>
        </p:blipFill>
        <p:spPr>
          <a:xfrm>
            <a:off x="8119110" y="3649345"/>
            <a:ext cx="3232785" cy="2642870"/>
          </a:xfrm>
          <a:prstGeom prst="rect">
            <a:avLst/>
          </a:prstGeom>
        </p:spPr>
      </p:pic>
      <p:pic>
        <p:nvPicPr>
          <p:cNvPr id="7" name="图片 6"/>
          <p:cNvPicPr>
            <a:picLocks noChangeAspect="1"/>
          </p:cNvPicPr>
          <p:nvPr/>
        </p:nvPicPr>
        <p:blipFill>
          <a:blip r:embed="rId7"/>
          <a:stretch>
            <a:fillRect/>
          </a:stretch>
        </p:blipFill>
        <p:spPr>
          <a:xfrm>
            <a:off x="8874125" y="2407285"/>
            <a:ext cx="1459865" cy="1242060"/>
          </a:xfrm>
          <a:prstGeom prst="rect">
            <a:avLst/>
          </a:prstGeom>
        </p:spPr>
      </p:pic>
    </p:spTree>
    <p:custDataLst>
      <p:tags r:id="rId8"/>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标题 16"/>
          <p:cNvSpPr>
            <a:spLocks noGrp="1"/>
          </p:cNvSpPr>
          <p:nvPr>
            <p:ph type="title"/>
            <p:custDataLst>
              <p:tags r:id="rId1"/>
            </p:custDataLst>
          </p:nvPr>
        </p:nvSpPr>
        <p:spPr/>
        <p:txBody>
          <a:bodyPr/>
          <a:lstStyle/>
          <a:p>
            <a:r>
              <a:rPr lang="zh-CN" altLang="en-US"/>
              <a:t>企业积分福利采购</a:t>
            </a:r>
            <a:r>
              <a:rPr lang="zh-CN" altLang="en-US"/>
              <a:t>系统</a:t>
            </a:r>
            <a:endParaRPr lang="zh-CN" altLang="en-US"/>
          </a:p>
        </p:txBody>
      </p:sp>
      <p:sp>
        <p:nvSpPr>
          <p:cNvPr id="21" name="正文"/>
          <p:cNvSpPr txBox="1"/>
          <p:nvPr>
            <p:custDataLst>
              <p:tags r:id="rId2"/>
            </p:custDataLst>
          </p:nvPr>
        </p:nvSpPr>
        <p:spPr>
          <a:xfrm>
            <a:off x="695960" y="1224915"/>
            <a:ext cx="10489565" cy="812800"/>
          </a:xfrm>
          <a:prstGeom prst="rect">
            <a:avLst/>
          </a:prstGeom>
          <a:noFill/>
        </p:spPr>
        <p:txBody>
          <a:bodyPr wrap="square" lIns="0" tIns="0" rIns="0" bIns="0" rtlCol="0" anchor="t" anchorCtr="0">
            <a:normAutofit/>
          </a:bodyPr>
          <a:lstStyle/>
          <a:p>
            <a:pPr indent="0" algn="just" fontAlgn="auto">
              <a:lnSpc>
                <a:spcPct val="130000"/>
              </a:lnSpc>
            </a:pPr>
            <a:r>
              <a:rPr lang="zh-CN" altLang="en-US" sz="1200" spc="150" dirty="0">
                <a:solidFill>
                  <a:schemeClr val="tx1">
                    <a:lumMod val="85000"/>
                    <a:lumOff val="15000"/>
                  </a:schemeClr>
                </a:solidFill>
                <a:latin typeface="+mn-ea"/>
              </a:rPr>
              <a:t>随着数字化采购技术的飞速发展，越来越多的企业开始将传统的福利采购利方案转向数字化福利发放，积分福利商城可以为企事业单位提供一站式员工福利全场景解决方案，从前期福利平台搭建，组织架构管理，员工信息配置，积分发放，商品配置，实时数据查看，做到灵活配置。数字化采购转型为企业带来了更高效、更便捷、更个性化的福利体系，同时提升员工满意度，让员工福利更有温度</a:t>
            </a:r>
            <a:endParaRPr lang="zh-CN" altLang="en-US" sz="1200" spc="150" dirty="0">
              <a:solidFill>
                <a:schemeClr val="tx1">
                  <a:lumMod val="85000"/>
                  <a:lumOff val="15000"/>
                </a:schemeClr>
              </a:solidFill>
              <a:latin typeface="+mn-ea"/>
            </a:endParaRPr>
          </a:p>
        </p:txBody>
      </p:sp>
      <p:sp>
        <p:nvSpPr>
          <p:cNvPr id="66" name="椭圆 65"/>
          <p:cNvSpPr/>
          <p:nvPr>
            <p:custDataLst>
              <p:tags r:id="rId3"/>
            </p:custDataLst>
          </p:nvPr>
        </p:nvSpPr>
        <p:spPr>
          <a:xfrm>
            <a:off x="4082098" y="2669540"/>
            <a:ext cx="3543300" cy="3543300"/>
          </a:xfrm>
          <a:prstGeom prst="ellipse">
            <a:avLst/>
          </a:prstGeom>
          <a:solidFill>
            <a:schemeClr val="bg2"/>
          </a:solidFill>
          <a:ln>
            <a:noFill/>
          </a:ln>
          <a:effectLst>
            <a:outerShdw blurRad="152400" sx="106000" sy="106000" algn="ctr" rotWithShape="0">
              <a:schemeClr val="tx1">
                <a:lumMod val="65000"/>
                <a:lumOff val="35000"/>
                <a:alpha val="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72" name="任意多边形 12"/>
          <p:cNvSpPr/>
          <p:nvPr>
            <p:custDataLst>
              <p:tags r:id="rId4"/>
            </p:custDataLst>
          </p:nvPr>
        </p:nvSpPr>
        <p:spPr>
          <a:xfrm rot="5400000">
            <a:off x="4611688" y="3176905"/>
            <a:ext cx="452120" cy="1986915"/>
          </a:xfrm>
          <a:custGeom>
            <a:avLst/>
            <a:gd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81000">
                <a:schemeClr val="accent1">
                  <a:alpha val="0"/>
                </a:schemeClr>
              </a:gs>
              <a:gs pos="100000">
                <a:schemeClr val="accent1">
                  <a:alpha val="1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76" name="任意多边形 12"/>
          <p:cNvSpPr/>
          <p:nvPr>
            <p:custDataLst>
              <p:tags r:id="rId5"/>
            </p:custDataLst>
          </p:nvPr>
        </p:nvSpPr>
        <p:spPr>
          <a:xfrm rot="10800000">
            <a:off x="5875973" y="2432050"/>
            <a:ext cx="452120" cy="1986915"/>
          </a:xfrm>
          <a:custGeom>
            <a:avLst/>
            <a:gd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81000">
                <a:schemeClr val="accent2">
                  <a:alpha val="0"/>
                </a:schemeClr>
              </a:gs>
              <a:gs pos="100000">
                <a:schemeClr val="accent2">
                  <a:alpha val="1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77" name="任意多边形 12"/>
          <p:cNvSpPr/>
          <p:nvPr>
            <p:custDataLst>
              <p:tags r:id="rId6"/>
            </p:custDataLst>
          </p:nvPr>
        </p:nvSpPr>
        <p:spPr>
          <a:xfrm rot="16200000">
            <a:off x="6596063" y="3654425"/>
            <a:ext cx="452120" cy="1986915"/>
          </a:xfrm>
          <a:custGeom>
            <a:avLst/>
            <a:gd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81000">
                <a:schemeClr val="accent1">
                  <a:alpha val="0"/>
                </a:schemeClr>
              </a:gs>
              <a:gs pos="100000">
                <a:schemeClr val="accent1">
                  <a:alpha val="1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78" name="任意多边形 12"/>
          <p:cNvSpPr/>
          <p:nvPr>
            <p:custDataLst>
              <p:tags r:id="rId7"/>
            </p:custDataLst>
          </p:nvPr>
        </p:nvSpPr>
        <p:spPr>
          <a:xfrm>
            <a:off x="5420043" y="4418965"/>
            <a:ext cx="452120" cy="1986915"/>
          </a:xfrm>
          <a:custGeom>
            <a:avLst/>
            <a:gdLst/>
            <a:ahLst/>
            <a:cxnLst>
              <a:cxn ang="3">
                <a:pos x="hc" y="t"/>
              </a:cxn>
              <a:cxn ang="cd2">
                <a:pos x="l" y="vc"/>
              </a:cxn>
              <a:cxn ang="cd4">
                <a:pos x="hc" y="b"/>
              </a:cxn>
              <a:cxn ang="0">
                <a:pos x="r" y="vc"/>
              </a:cxn>
            </a:cxnLst>
            <a:rect l="l" t="t" r="r" b="b"/>
            <a:pathLst>
              <a:path w="293" h="3937">
                <a:moveTo>
                  <a:pt x="293" y="0"/>
                </a:moveTo>
                <a:lnTo>
                  <a:pt x="293" y="3937"/>
                </a:lnTo>
                <a:lnTo>
                  <a:pt x="293" y="3937"/>
                </a:lnTo>
                <a:cubicBezTo>
                  <a:pt x="125" y="3730"/>
                  <a:pt x="0" y="2927"/>
                  <a:pt x="0" y="1969"/>
                </a:cubicBezTo>
                <a:cubicBezTo>
                  <a:pt x="0" y="1010"/>
                  <a:pt x="125" y="207"/>
                  <a:pt x="293" y="0"/>
                </a:cubicBezTo>
                <a:lnTo>
                  <a:pt x="293" y="0"/>
                </a:lnTo>
                <a:close/>
              </a:path>
            </a:pathLst>
          </a:custGeom>
          <a:gradFill>
            <a:gsLst>
              <a:gs pos="81000">
                <a:schemeClr val="accent2">
                  <a:alpha val="0"/>
                </a:schemeClr>
              </a:gs>
              <a:gs pos="100000">
                <a:schemeClr val="accent2">
                  <a:alpha val="1000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buClrTx/>
              <a:buSzTx/>
              <a:buFontTx/>
            </a:pPr>
            <a:endParaRPr lang="zh-CN" altLang="en-US">
              <a:solidFill>
                <a:schemeClr val="lt1"/>
              </a:solidFill>
              <a:sym typeface="+mn-ea"/>
            </a:endParaRPr>
          </a:p>
        </p:txBody>
      </p:sp>
      <p:sp>
        <p:nvSpPr>
          <p:cNvPr id="80" name="弧形 79"/>
          <p:cNvSpPr/>
          <p:nvPr>
            <p:custDataLst>
              <p:tags r:id="rId8"/>
            </p:custDataLst>
          </p:nvPr>
        </p:nvSpPr>
        <p:spPr>
          <a:xfrm rot="16200000">
            <a:off x="3903663" y="2483485"/>
            <a:ext cx="3953510" cy="3953510"/>
          </a:xfrm>
          <a:prstGeom prst="arc">
            <a:avLst>
              <a:gd name="adj1" fmla="val 16392741"/>
              <a:gd name="adj2" fmla="val 21318419"/>
            </a:avLst>
          </a:prstGeom>
          <a:ln w="6350">
            <a:gradFill>
              <a:gsLst>
                <a:gs pos="25000">
                  <a:srgbClr val="376FFF">
                    <a:alpha val="0"/>
                  </a:srgbClr>
                </a:gs>
                <a:gs pos="60000">
                  <a:schemeClr val="accent1">
                    <a:alpha val="80000"/>
                  </a:schemeClr>
                </a:gs>
              </a:gsLst>
              <a:lin ang="0" scaled="1"/>
            </a:gradFill>
            <a:prstDash val="solid"/>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charset="-122"/>
            </a:endParaRPr>
          </a:p>
        </p:txBody>
      </p:sp>
      <p:sp>
        <p:nvSpPr>
          <p:cNvPr id="81" name="弧形 80"/>
          <p:cNvSpPr/>
          <p:nvPr>
            <p:custDataLst>
              <p:tags r:id="rId9"/>
            </p:custDataLst>
          </p:nvPr>
        </p:nvSpPr>
        <p:spPr>
          <a:xfrm>
            <a:off x="3880803" y="2466340"/>
            <a:ext cx="3953510" cy="3953510"/>
          </a:xfrm>
          <a:prstGeom prst="arc">
            <a:avLst>
              <a:gd name="adj1" fmla="val 16392741"/>
              <a:gd name="adj2" fmla="val 21318419"/>
            </a:avLst>
          </a:prstGeom>
          <a:ln w="6350">
            <a:gradFill>
              <a:gsLst>
                <a:gs pos="25000">
                  <a:schemeClr val="accent2">
                    <a:alpha val="0"/>
                  </a:schemeClr>
                </a:gs>
                <a:gs pos="60000">
                  <a:schemeClr val="accent2">
                    <a:alpha val="80000"/>
                  </a:schemeClr>
                </a:gs>
              </a:gsLst>
              <a:lin ang="0" scaled="1"/>
            </a:gradFill>
            <a:prstDash val="solid"/>
            <a:tailEnd type="triangle"/>
          </a:ln>
          <a:effectLst>
            <a:outerShdw blurRad="50800" dist="38100" dir="2700000" algn="tl" rotWithShape="0">
              <a:schemeClr val="accent2">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charset="-122"/>
            </a:endParaRPr>
          </a:p>
        </p:txBody>
      </p:sp>
      <p:sp>
        <p:nvSpPr>
          <p:cNvPr id="82" name="弧形 81"/>
          <p:cNvSpPr/>
          <p:nvPr>
            <p:custDataLst>
              <p:tags r:id="rId10"/>
            </p:custDataLst>
          </p:nvPr>
        </p:nvSpPr>
        <p:spPr>
          <a:xfrm rot="10800000">
            <a:off x="3903663" y="2455545"/>
            <a:ext cx="3953510" cy="3953510"/>
          </a:xfrm>
          <a:prstGeom prst="arc">
            <a:avLst>
              <a:gd name="adj1" fmla="val 16392741"/>
              <a:gd name="adj2" fmla="val 21318419"/>
            </a:avLst>
          </a:prstGeom>
          <a:ln w="6350">
            <a:gradFill>
              <a:gsLst>
                <a:gs pos="25000">
                  <a:schemeClr val="accent2">
                    <a:alpha val="0"/>
                  </a:schemeClr>
                </a:gs>
                <a:gs pos="60000">
                  <a:schemeClr val="accent2">
                    <a:alpha val="80000"/>
                  </a:schemeClr>
                </a:gs>
              </a:gsLst>
              <a:lin ang="0" scaled="1"/>
            </a:gradFill>
            <a:prstDash val="solid"/>
            <a:tailEnd type="triangle"/>
          </a:ln>
          <a:effectLst>
            <a:outerShdw blurRad="50800" dist="38100" dir="2700000" algn="tl" rotWithShape="0">
              <a:schemeClr val="accent2">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charset="-122"/>
            </a:endParaRPr>
          </a:p>
        </p:txBody>
      </p:sp>
      <p:sp>
        <p:nvSpPr>
          <p:cNvPr id="83" name="弧形 82"/>
          <p:cNvSpPr/>
          <p:nvPr>
            <p:custDataLst>
              <p:tags r:id="rId11"/>
            </p:custDataLst>
          </p:nvPr>
        </p:nvSpPr>
        <p:spPr>
          <a:xfrm rot="5400000">
            <a:off x="3889058" y="2435225"/>
            <a:ext cx="3953510" cy="3953510"/>
          </a:xfrm>
          <a:prstGeom prst="arc">
            <a:avLst>
              <a:gd name="adj1" fmla="val 16392741"/>
              <a:gd name="adj2" fmla="val 21318419"/>
            </a:avLst>
          </a:prstGeom>
          <a:ln w="6350">
            <a:gradFill>
              <a:gsLst>
                <a:gs pos="25000">
                  <a:schemeClr val="accent1">
                    <a:alpha val="0"/>
                  </a:schemeClr>
                </a:gs>
                <a:gs pos="60000">
                  <a:schemeClr val="accent1">
                    <a:alpha val="80000"/>
                  </a:schemeClr>
                </a:gs>
              </a:gsLst>
              <a:lin ang="0" scaled="1"/>
            </a:gradFill>
            <a:prstDash val="solid"/>
            <a:tailEnd type="triangle"/>
          </a:ln>
          <a:effectLst>
            <a:outerShdw blurRad="50800" dist="38100" dir="2700000" algn="tl" rotWithShape="0">
              <a:schemeClr val="accent1">
                <a:lumMod val="75000"/>
                <a:alpha val="40000"/>
              </a:schemeClr>
            </a:outerShdw>
          </a:effectLst>
        </p:spPr>
        <p:style>
          <a:lnRef idx="1">
            <a:schemeClr val="accent1"/>
          </a:lnRef>
          <a:fillRef idx="0">
            <a:schemeClr val="accent1"/>
          </a:fillRef>
          <a:effectRef idx="0">
            <a:schemeClr val="accent1"/>
          </a:effectRef>
          <a:fontRef idx="minor">
            <a:schemeClr val="tx1"/>
          </a:fontRef>
        </p:style>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lang="zh-CN" altLang="en-US">
              <a:solidFill>
                <a:schemeClr val="tx1"/>
              </a:solidFill>
              <a:cs typeface="微软雅黑" charset="-122"/>
            </a:endParaRPr>
          </a:p>
        </p:txBody>
      </p:sp>
      <p:sp>
        <p:nvSpPr>
          <p:cNvPr id="2" name="矩形 1"/>
          <p:cNvSpPr/>
          <p:nvPr>
            <p:custDataLst>
              <p:tags r:id="rId12"/>
            </p:custDataLst>
          </p:nvPr>
        </p:nvSpPr>
        <p:spPr>
          <a:xfrm>
            <a:off x="8215948" y="3186430"/>
            <a:ext cx="2425065" cy="1050290"/>
          </a:xfrm>
          <a:prstGeom prst="rect">
            <a:avLst/>
          </a:prstGeom>
          <a:noFill/>
        </p:spPr>
        <p:txBody>
          <a:bodyPr wrap="square" lIns="0" tIns="0" rIns="0" bIns="0" rtlCol="0" anchor="t" anchorCtr="0">
            <a:noAutofit/>
          </a:bodyPr>
          <a:lstStyle/>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专项积分灵活配置</a:t>
            </a:r>
            <a:endParaRPr lang="zh-CN" altLang="en-US" sz="1400">
              <a:solidFill>
                <a:schemeClr val="tx1">
                  <a:lumMod val="85000"/>
                  <a:lumOff val="15000"/>
                </a:schemeClr>
              </a:solidFill>
              <a:latin typeface="+mn-ea"/>
              <a:cs typeface="+mn-ea"/>
              <a:sym typeface="+mn-ea"/>
            </a:endParaRPr>
          </a:p>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费用额度精准管控</a:t>
            </a:r>
            <a:endParaRPr lang="zh-CN" altLang="en-US" sz="1400">
              <a:solidFill>
                <a:schemeClr val="tx1">
                  <a:lumMod val="85000"/>
                  <a:lumOff val="15000"/>
                </a:schemeClr>
              </a:solidFill>
              <a:latin typeface="+mn-ea"/>
              <a:cs typeface="+mn-ea"/>
              <a:sym typeface="+mn-ea"/>
            </a:endParaRPr>
          </a:p>
        </p:txBody>
      </p:sp>
      <p:sp>
        <p:nvSpPr>
          <p:cNvPr id="4" name="矩形 3"/>
          <p:cNvSpPr/>
          <p:nvPr>
            <p:custDataLst>
              <p:tags r:id="rId13"/>
            </p:custDataLst>
          </p:nvPr>
        </p:nvSpPr>
        <p:spPr>
          <a:xfrm>
            <a:off x="8215948" y="2660015"/>
            <a:ext cx="2425065" cy="516890"/>
          </a:xfrm>
          <a:prstGeom prst="rect">
            <a:avLst/>
          </a:prstGeom>
          <a:noFill/>
        </p:spPr>
        <p:txBody>
          <a:bodyPr wrap="square" lIns="0" tIns="0" rIns="0" bIns="0" rtlCol="0" anchor="b" anchorCtr="0">
            <a:noAutofit/>
          </a:bodyPr>
          <a:lstStyle/>
          <a:p>
            <a:pPr algn="just">
              <a:spcBef>
                <a:spcPct val="0"/>
              </a:spcBef>
              <a:spcAft>
                <a:spcPct val="0"/>
              </a:spcAft>
            </a:pPr>
            <a:r>
              <a:rPr lang="zh-CN" altLang="en-US" b="1">
                <a:solidFill>
                  <a:schemeClr val="accent2"/>
                </a:solidFill>
                <a:latin typeface="+mn-ea"/>
                <a:cs typeface="+mn-ea"/>
                <a:sym typeface="+mn-ea"/>
              </a:rPr>
              <a:t>基于场景额度管控</a:t>
            </a:r>
            <a:endParaRPr lang="zh-CN" altLang="en-US" b="1">
              <a:solidFill>
                <a:schemeClr val="accent2"/>
              </a:solidFill>
              <a:latin typeface="+mn-ea"/>
              <a:cs typeface="+mn-ea"/>
              <a:sym typeface="+mn-ea"/>
            </a:endParaRPr>
          </a:p>
        </p:txBody>
      </p:sp>
      <p:sp>
        <p:nvSpPr>
          <p:cNvPr id="5" name="矩形 4"/>
          <p:cNvSpPr/>
          <p:nvPr>
            <p:custDataLst>
              <p:tags r:id="rId14"/>
            </p:custDataLst>
          </p:nvPr>
        </p:nvSpPr>
        <p:spPr>
          <a:xfrm>
            <a:off x="8184198" y="5338445"/>
            <a:ext cx="2425065" cy="1050290"/>
          </a:xfrm>
          <a:prstGeom prst="rect">
            <a:avLst/>
          </a:prstGeom>
          <a:noFill/>
        </p:spPr>
        <p:txBody>
          <a:bodyPr wrap="square" lIns="0" tIns="0" rIns="0" bIns="0" rtlCol="0" anchor="t" anchorCtr="0">
            <a:noAutofit/>
          </a:bodyPr>
          <a:lstStyle/>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提升员工满意度</a:t>
            </a:r>
            <a:endParaRPr lang="zh-CN" altLang="en-US" sz="1400">
              <a:solidFill>
                <a:schemeClr val="tx1">
                  <a:lumMod val="85000"/>
                  <a:lumOff val="15000"/>
                </a:schemeClr>
              </a:solidFill>
              <a:latin typeface="+mn-ea"/>
              <a:cs typeface="+mn-ea"/>
              <a:sym typeface="+mn-ea"/>
            </a:endParaRPr>
          </a:p>
          <a:p>
            <a:pPr algn="just">
              <a:lnSpc>
                <a:spcPct val="130000"/>
              </a:lnSpc>
              <a:spcBef>
                <a:spcPct val="0"/>
              </a:spcBef>
              <a:spcAft>
                <a:spcPct val="0"/>
              </a:spcAft>
            </a:pPr>
            <a:r>
              <a:rPr lang="zh-CN" altLang="en-US" sz="1400">
                <a:solidFill>
                  <a:schemeClr val="tx1">
                    <a:lumMod val="85000"/>
                    <a:lumOff val="15000"/>
                  </a:schemeClr>
                </a:solidFill>
                <a:latin typeface="+mn-ea"/>
                <a:cs typeface="+mn-ea"/>
                <a:sym typeface="+mn-ea"/>
              </a:rPr>
              <a:t>让员工福利更有温度</a:t>
            </a:r>
            <a:endParaRPr lang="zh-CN" altLang="en-US" sz="1400">
              <a:solidFill>
                <a:schemeClr val="tx1">
                  <a:lumMod val="85000"/>
                  <a:lumOff val="15000"/>
                </a:schemeClr>
              </a:solidFill>
              <a:latin typeface="+mn-ea"/>
              <a:cs typeface="+mn-ea"/>
              <a:sym typeface="+mn-ea"/>
            </a:endParaRPr>
          </a:p>
        </p:txBody>
      </p:sp>
      <p:sp>
        <p:nvSpPr>
          <p:cNvPr id="6" name="矩形 5"/>
          <p:cNvSpPr/>
          <p:nvPr>
            <p:custDataLst>
              <p:tags r:id="rId15"/>
            </p:custDataLst>
          </p:nvPr>
        </p:nvSpPr>
        <p:spPr>
          <a:xfrm>
            <a:off x="8184198" y="4812030"/>
            <a:ext cx="2425065" cy="516890"/>
          </a:xfrm>
          <a:prstGeom prst="rect">
            <a:avLst/>
          </a:prstGeom>
          <a:noFill/>
        </p:spPr>
        <p:txBody>
          <a:bodyPr wrap="square" lIns="0" tIns="0" rIns="0" bIns="0" rtlCol="0" anchor="b" anchorCtr="0">
            <a:noAutofit/>
          </a:bodyPr>
          <a:lstStyle/>
          <a:p>
            <a:pPr algn="just">
              <a:spcBef>
                <a:spcPct val="0"/>
              </a:spcBef>
              <a:spcAft>
                <a:spcPct val="0"/>
              </a:spcAft>
            </a:pPr>
            <a:r>
              <a:rPr lang="zh-CN" altLang="en-US" b="1">
                <a:solidFill>
                  <a:schemeClr val="accent1"/>
                </a:solidFill>
                <a:latin typeface="+mn-ea"/>
                <a:cs typeface="+mn-ea"/>
                <a:sym typeface="+mn-ea"/>
              </a:rPr>
              <a:t>基于员工幸福指数</a:t>
            </a:r>
            <a:endParaRPr lang="zh-CN" altLang="en-US" b="1">
              <a:solidFill>
                <a:schemeClr val="accent1"/>
              </a:solidFill>
              <a:latin typeface="+mn-ea"/>
              <a:cs typeface="+mn-ea"/>
              <a:sym typeface="+mn-ea"/>
            </a:endParaRPr>
          </a:p>
        </p:txBody>
      </p:sp>
      <p:sp>
        <p:nvSpPr>
          <p:cNvPr id="7" name="矩形 6"/>
          <p:cNvSpPr/>
          <p:nvPr>
            <p:custDataLst>
              <p:tags r:id="rId16"/>
            </p:custDataLst>
          </p:nvPr>
        </p:nvSpPr>
        <p:spPr>
          <a:xfrm>
            <a:off x="1183323" y="3167380"/>
            <a:ext cx="2425065" cy="1050290"/>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福利级别差异化管理权益</a:t>
            </a:r>
            <a:endParaRPr lang="zh-CN" altLang="en-US" sz="1400">
              <a:solidFill>
                <a:schemeClr val="tx1">
                  <a:lumMod val="85000"/>
                  <a:lumOff val="15000"/>
                </a:schemeClr>
              </a:solidFill>
              <a:latin typeface="+mn-ea"/>
              <a:cs typeface="+mn-ea"/>
              <a:sym typeface="+mn-ea"/>
            </a:endParaRPr>
          </a:p>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策略更清晰</a:t>
            </a:r>
            <a:endParaRPr lang="zh-CN" altLang="en-US" sz="1400">
              <a:solidFill>
                <a:schemeClr val="tx1">
                  <a:lumMod val="85000"/>
                  <a:lumOff val="15000"/>
                </a:schemeClr>
              </a:solidFill>
              <a:latin typeface="+mn-ea"/>
              <a:cs typeface="+mn-ea"/>
              <a:sym typeface="+mn-ea"/>
            </a:endParaRPr>
          </a:p>
        </p:txBody>
      </p:sp>
      <p:sp>
        <p:nvSpPr>
          <p:cNvPr id="8" name="矩形 7"/>
          <p:cNvSpPr/>
          <p:nvPr>
            <p:custDataLst>
              <p:tags r:id="rId17"/>
            </p:custDataLst>
          </p:nvPr>
        </p:nvSpPr>
        <p:spPr>
          <a:xfrm>
            <a:off x="1183323" y="2640965"/>
            <a:ext cx="2425065" cy="516890"/>
          </a:xfrm>
          <a:prstGeom prst="rect">
            <a:avLst/>
          </a:prstGeom>
          <a:noFill/>
        </p:spPr>
        <p:txBody>
          <a:bodyPr wrap="square" lIns="0" tIns="0" rIns="0" bIns="0" rtlCol="0" anchor="b" anchorCtr="0">
            <a:noAutofit/>
          </a:bodyPr>
          <a:lstStyle/>
          <a:p>
            <a:pPr algn="r">
              <a:spcBef>
                <a:spcPct val="0"/>
              </a:spcBef>
              <a:spcAft>
                <a:spcPct val="0"/>
              </a:spcAft>
            </a:pPr>
            <a:r>
              <a:rPr lang="zh-CN" altLang="en-US" b="1">
                <a:solidFill>
                  <a:schemeClr val="accent1"/>
                </a:solidFill>
                <a:latin typeface="+mn-ea"/>
                <a:cs typeface="+mn-ea"/>
                <a:sym typeface="+mn-ea"/>
              </a:rPr>
              <a:t>基于层级差异需求</a:t>
            </a:r>
            <a:endParaRPr lang="zh-CN" altLang="en-US" b="1">
              <a:solidFill>
                <a:schemeClr val="accent1"/>
              </a:solidFill>
              <a:latin typeface="+mn-ea"/>
              <a:cs typeface="+mn-ea"/>
              <a:sym typeface="+mn-ea"/>
            </a:endParaRPr>
          </a:p>
        </p:txBody>
      </p:sp>
      <p:sp>
        <p:nvSpPr>
          <p:cNvPr id="9" name="矩形 8"/>
          <p:cNvSpPr/>
          <p:nvPr>
            <p:custDataLst>
              <p:tags r:id="rId18"/>
            </p:custDataLst>
          </p:nvPr>
        </p:nvSpPr>
        <p:spPr>
          <a:xfrm>
            <a:off x="1151573" y="5319395"/>
            <a:ext cx="2425065" cy="1050290"/>
          </a:xfrm>
          <a:prstGeom prst="rect">
            <a:avLst/>
          </a:prstGeom>
          <a:noFill/>
        </p:spPr>
        <p:txBody>
          <a:bodyPr wrap="square" lIns="0" tIns="0" rIns="0" bIns="0" rtlCol="0" anchor="t" anchorCtr="0">
            <a:noAutofit/>
          </a:bodyPr>
          <a:lstStyle/>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搭建员工福利全景画像</a:t>
            </a:r>
            <a:endParaRPr lang="zh-CN" altLang="en-US" sz="1400">
              <a:solidFill>
                <a:schemeClr val="tx1">
                  <a:lumMod val="85000"/>
                  <a:lumOff val="15000"/>
                </a:schemeClr>
              </a:solidFill>
              <a:latin typeface="+mn-ea"/>
              <a:cs typeface="+mn-ea"/>
              <a:sym typeface="+mn-ea"/>
            </a:endParaRPr>
          </a:p>
          <a:p>
            <a:pPr algn="r">
              <a:lnSpc>
                <a:spcPct val="130000"/>
              </a:lnSpc>
              <a:spcBef>
                <a:spcPct val="0"/>
              </a:spcBef>
              <a:spcAft>
                <a:spcPct val="0"/>
              </a:spcAft>
            </a:pPr>
            <a:r>
              <a:rPr lang="zh-CN" altLang="en-US" sz="1400">
                <a:solidFill>
                  <a:schemeClr val="tx1">
                    <a:lumMod val="85000"/>
                    <a:lumOff val="15000"/>
                  </a:schemeClr>
                </a:solidFill>
                <a:latin typeface="+mn-ea"/>
                <a:cs typeface="+mn-ea"/>
                <a:sym typeface="+mn-ea"/>
              </a:rPr>
              <a:t>延伸体验价值</a:t>
            </a:r>
            <a:endParaRPr lang="zh-CN" altLang="en-US" sz="1400">
              <a:solidFill>
                <a:schemeClr val="tx1">
                  <a:lumMod val="85000"/>
                  <a:lumOff val="15000"/>
                </a:schemeClr>
              </a:solidFill>
              <a:latin typeface="+mn-ea"/>
              <a:cs typeface="+mn-ea"/>
              <a:sym typeface="+mn-ea"/>
            </a:endParaRPr>
          </a:p>
        </p:txBody>
      </p:sp>
      <p:sp>
        <p:nvSpPr>
          <p:cNvPr id="10" name="矩形 9"/>
          <p:cNvSpPr/>
          <p:nvPr>
            <p:custDataLst>
              <p:tags r:id="rId19"/>
            </p:custDataLst>
          </p:nvPr>
        </p:nvSpPr>
        <p:spPr>
          <a:xfrm>
            <a:off x="1151573" y="4792980"/>
            <a:ext cx="2425065" cy="516890"/>
          </a:xfrm>
          <a:prstGeom prst="rect">
            <a:avLst/>
          </a:prstGeom>
          <a:noFill/>
        </p:spPr>
        <p:txBody>
          <a:bodyPr wrap="square" lIns="0" tIns="0" rIns="0" bIns="0" rtlCol="0" anchor="b" anchorCtr="0">
            <a:noAutofit/>
          </a:bodyPr>
          <a:lstStyle/>
          <a:p>
            <a:pPr algn="r">
              <a:spcBef>
                <a:spcPct val="0"/>
              </a:spcBef>
              <a:spcAft>
                <a:spcPct val="0"/>
              </a:spcAft>
            </a:pPr>
            <a:r>
              <a:rPr lang="zh-CN" altLang="en-US" b="1">
                <a:solidFill>
                  <a:schemeClr val="accent2"/>
                </a:solidFill>
                <a:latin typeface="+mn-ea"/>
                <a:cs typeface="+mn-ea"/>
                <a:sym typeface="+mn-ea"/>
              </a:rPr>
              <a:t>基于员工场景体验</a:t>
            </a:r>
            <a:endParaRPr lang="zh-CN" altLang="en-US" b="1">
              <a:solidFill>
                <a:schemeClr val="accent2"/>
              </a:solidFill>
              <a:latin typeface="+mn-ea"/>
              <a:cs typeface="+mn-ea"/>
              <a:sym typeface="+mn-ea"/>
            </a:endParaRPr>
          </a:p>
        </p:txBody>
      </p:sp>
      <p:sp>
        <p:nvSpPr>
          <p:cNvPr id="71" name="任意多边形: 形状 14"/>
          <p:cNvSpPr/>
          <p:nvPr>
            <p:custDataLst>
              <p:tags r:id="rId20"/>
            </p:custDataLst>
          </p:nvPr>
        </p:nvSpPr>
        <p:spPr>
          <a:xfrm>
            <a:off x="4305618" y="3514090"/>
            <a:ext cx="1769745" cy="884555"/>
          </a:xfrm>
          <a:custGeom>
            <a:avLst/>
            <a:gdLst>
              <a:gd name="connsiteX0" fmla="*/ 1019175 w 2038350"/>
              <a:gd name="connsiteY0" fmla="*/ 0 h 1019175"/>
              <a:gd name="connsiteX1" fmla="*/ 2038350 w 2038350"/>
              <a:gd name="connsiteY1" fmla="*/ 1019175 h 1019175"/>
              <a:gd name="connsiteX2" fmla="*/ 0 w 2038350"/>
              <a:gd name="connsiteY2" fmla="*/ 1019175 h 1019175"/>
              <a:gd name="connsiteX3" fmla="*/ 1019175 w 2038350"/>
              <a:gd name="connsiteY3" fmla="*/ 0 h 1019175"/>
            </a:gdLst>
            <a:ahLst/>
            <a:cxnLst>
              <a:cxn ang="0">
                <a:pos x="connsiteX0" y="connsiteY0"/>
              </a:cxn>
              <a:cxn ang="0">
                <a:pos x="connsiteX1" y="connsiteY1"/>
              </a:cxn>
              <a:cxn ang="0">
                <a:pos x="connsiteX2" y="connsiteY2"/>
              </a:cxn>
              <a:cxn ang="0">
                <a:pos x="connsiteX3" y="connsiteY3"/>
              </a:cxn>
            </a:cxnLst>
            <a:rect l="l" t="t" r="r" b="b"/>
            <a:pathLst>
              <a:path w="2038350" h="1019175">
                <a:moveTo>
                  <a:pt x="1019175" y="0"/>
                </a:moveTo>
                <a:cubicBezTo>
                  <a:pt x="1582050" y="0"/>
                  <a:pt x="2038350" y="456300"/>
                  <a:pt x="2038350" y="1019175"/>
                </a:cubicBezTo>
                <a:lnTo>
                  <a:pt x="0" y="1019175"/>
                </a:lnTo>
                <a:cubicBezTo>
                  <a:pt x="0" y="456300"/>
                  <a:pt x="456300" y="0"/>
                  <a:pt x="1019175" y="0"/>
                </a:cubicBezTo>
                <a:close/>
              </a:path>
            </a:pathLst>
          </a:custGeom>
          <a:gradFill>
            <a:gsLst>
              <a:gs pos="0">
                <a:schemeClr val="accent1">
                  <a:lumMod val="60000"/>
                  <a:lumOff val="40000"/>
                  <a:alpha val="100000"/>
                </a:schemeClr>
              </a:gs>
              <a:gs pos="100000">
                <a:schemeClr val="accent1">
                  <a:alpha val="100000"/>
                </a:schemeClr>
              </a:gs>
            </a:gsLst>
            <a:lin ang="5400000" scaled="0"/>
          </a:gradFill>
          <a:ln>
            <a:noFill/>
          </a:ln>
          <a:effectLst>
            <a:outerShdw blurRad="127000" sx="105000" sy="10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tIns="107950" rIns="323850"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dirty="0">
                <a:solidFill>
                  <a:schemeClr val="lt1"/>
                </a:solidFill>
                <a:latin typeface="+mn-ea"/>
                <a:cs typeface="+mn-ea"/>
                <a:sym typeface="+mn-ea"/>
              </a:rPr>
              <a:t>01</a:t>
            </a:r>
            <a:endParaRPr lang="en-US" altLang="zh-CN" b="1" dirty="0">
              <a:solidFill>
                <a:schemeClr val="lt1"/>
              </a:solidFill>
              <a:latin typeface="+mn-ea"/>
              <a:cs typeface="+mn-ea"/>
              <a:sym typeface="+mn-ea"/>
            </a:endParaRPr>
          </a:p>
        </p:txBody>
      </p:sp>
      <p:sp>
        <p:nvSpPr>
          <p:cNvPr id="74" name="任意多边形 73"/>
          <p:cNvSpPr/>
          <p:nvPr>
            <p:custDataLst>
              <p:tags r:id="rId21"/>
            </p:custDataLst>
          </p:nvPr>
        </p:nvSpPr>
        <p:spPr>
          <a:xfrm>
            <a:off x="5877878" y="2866390"/>
            <a:ext cx="884555" cy="1769745"/>
          </a:xfrm>
          <a:custGeom>
            <a:avLst/>
            <a:gdLst/>
            <a:ahLst/>
            <a:cxnLst>
              <a:cxn ang="3">
                <a:pos x="hc" y="t"/>
              </a:cxn>
              <a:cxn ang="cd2">
                <a:pos x="l" y="vc"/>
              </a:cxn>
              <a:cxn ang="cd4">
                <a:pos x="hc" y="b"/>
              </a:cxn>
              <a:cxn ang="0">
                <a:pos x="r" y="vc"/>
              </a:cxn>
            </a:cxnLst>
            <a:rect l="l" t="t" r="r" b="b"/>
            <a:pathLst>
              <a:path w="1393" h="2787">
                <a:moveTo>
                  <a:pt x="0" y="0"/>
                </a:moveTo>
                <a:cubicBezTo>
                  <a:pt x="769" y="0"/>
                  <a:pt x="1393" y="624"/>
                  <a:pt x="1393" y="1394"/>
                </a:cubicBezTo>
                <a:cubicBezTo>
                  <a:pt x="1393" y="2163"/>
                  <a:pt x="769" y="2787"/>
                  <a:pt x="0" y="2787"/>
                </a:cubicBezTo>
                <a:lnTo>
                  <a:pt x="0" y="0"/>
                </a:lnTo>
                <a:close/>
              </a:path>
            </a:pathLst>
          </a:custGeom>
          <a:gradFill>
            <a:gsLst>
              <a:gs pos="0">
                <a:schemeClr val="accent2">
                  <a:lumMod val="60000"/>
                  <a:lumOff val="40000"/>
                  <a:alpha val="100000"/>
                </a:schemeClr>
              </a:gs>
              <a:gs pos="100000">
                <a:schemeClr val="accent2">
                  <a:alpha val="100000"/>
                </a:schemeClr>
              </a:gs>
            </a:gsLst>
            <a:lin ang="5400000" scaled="0"/>
          </a:gradFill>
          <a:ln>
            <a:noFill/>
          </a:ln>
          <a:effectLst>
            <a:outerShdw blurRad="127000" sx="106000" sy="106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71755" tIns="107950" rIns="107950" bIns="36004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a:solidFill>
                  <a:schemeClr val="lt1"/>
                </a:solidFill>
                <a:latin typeface="+mn-ea"/>
                <a:cs typeface="+mn-ea"/>
                <a:sym typeface="+mn-ea"/>
              </a:rPr>
              <a:t>02</a:t>
            </a:r>
            <a:endParaRPr lang="en-US" altLang="zh-CN" b="1">
              <a:solidFill>
                <a:schemeClr val="lt1"/>
              </a:solidFill>
              <a:latin typeface="+mn-ea"/>
              <a:cs typeface="+mn-ea"/>
              <a:sym typeface="+mn-ea"/>
            </a:endParaRPr>
          </a:p>
        </p:txBody>
      </p:sp>
      <p:sp>
        <p:nvSpPr>
          <p:cNvPr id="75" name="任意多边形 74"/>
          <p:cNvSpPr/>
          <p:nvPr>
            <p:custDataLst>
              <p:tags r:id="rId22"/>
            </p:custDataLst>
          </p:nvPr>
        </p:nvSpPr>
        <p:spPr>
          <a:xfrm>
            <a:off x="5672773" y="4420870"/>
            <a:ext cx="1769745" cy="884555"/>
          </a:xfrm>
          <a:custGeom>
            <a:avLst/>
            <a:gdLst/>
            <a:ahLst/>
            <a:cxnLst>
              <a:cxn ang="3">
                <a:pos x="hc" y="t"/>
              </a:cxn>
              <a:cxn ang="cd2">
                <a:pos x="l" y="vc"/>
              </a:cxn>
              <a:cxn ang="cd4">
                <a:pos x="hc" y="b"/>
              </a:cxn>
              <a:cxn ang="0">
                <a:pos x="r" y="vc"/>
              </a:cxn>
            </a:cxnLst>
            <a:rect l="l" t="t" r="r" b="b"/>
            <a:pathLst>
              <a:path w="2787" h="1393">
                <a:moveTo>
                  <a:pt x="0" y="0"/>
                </a:moveTo>
                <a:lnTo>
                  <a:pt x="2787" y="0"/>
                </a:lnTo>
                <a:cubicBezTo>
                  <a:pt x="2787" y="769"/>
                  <a:pt x="2163" y="1393"/>
                  <a:pt x="1394" y="1393"/>
                </a:cubicBezTo>
                <a:cubicBezTo>
                  <a:pt x="624" y="1393"/>
                  <a:pt x="0" y="769"/>
                  <a:pt x="0" y="0"/>
                </a:cubicBezTo>
                <a:close/>
              </a:path>
            </a:pathLst>
          </a:custGeom>
          <a:gradFill>
            <a:gsLst>
              <a:gs pos="0">
                <a:schemeClr val="accent1">
                  <a:lumMod val="60000"/>
                  <a:lumOff val="40000"/>
                  <a:alpha val="100000"/>
                </a:schemeClr>
              </a:gs>
              <a:gs pos="100000">
                <a:schemeClr val="accent1">
                  <a:alpha val="100000"/>
                </a:schemeClr>
              </a:gs>
            </a:gsLst>
            <a:lin ang="5400000" scaled="0"/>
          </a:gradFill>
          <a:ln>
            <a:noFill/>
          </a:ln>
          <a:effectLst>
            <a:outerShdw blurRad="127000" sx="105000" sy="105000" algn="ctr" rotWithShape="0">
              <a:schemeClr val="accent1">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504190" tIns="107950" bIns="14414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dirty="0">
                <a:solidFill>
                  <a:schemeClr val="lt1"/>
                </a:solidFill>
                <a:latin typeface="+mn-ea"/>
                <a:cs typeface="+mn-ea"/>
                <a:sym typeface="+mn-ea"/>
              </a:rPr>
              <a:t>03</a:t>
            </a:r>
            <a:endParaRPr lang="en-US" altLang="zh-CN" b="1" dirty="0">
              <a:solidFill>
                <a:schemeClr val="lt1"/>
              </a:solidFill>
              <a:latin typeface="+mn-ea"/>
              <a:cs typeface="+mn-ea"/>
              <a:sym typeface="+mn-ea"/>
            </a:endParaRPr>
          </a:p>
        </p:txBody>
      </p:sp>
      <p:sp>
        <p:nvSpPr>
          <p:cNvPr id="73" name="任意多边形 72"/>
          <p:cNvSpPr/>
          <p:nvPr>
            <p:custDataLst>
              <p:tags r:id="rId23"/>
            </p:custDataLst>
          </p:nvPr>
        </p:nvSpPr>
        <p:spPr>
          <a:xfrm>
            <a:off x="4991418" y="4199890"/>
            <a:ext cx="884555" cy="1769745"/>
          </a:xfrm>
          <a:custGeom>
            <a:avLst/>
            <a:gdLst/>
            <a:ahLst/>
            <a:cxnLst>
              <a:cxn ang="3">
                <a:pos x="hc" y="t"/>
              </a:cxn>
              <a:cxn ang="cd2">
                <a:pos x="l" y="vc"/>
              </a:cxn>
              <a:cxn ang="cd4">
                <a:pos x="hc" y="b"/>
              </a:cxn>
              <a:cxn ang="0">
                <a:pos x="r" y="vc"/>
              </a:cxn>
            </a:cxnLst>
            <a:rect l="l" t="t" r="r" b="b"/>
            <a:pathLst>
              <a:path w="1393" h="2787">
                <a:moveTo>
                  <a:pt x="1393" y="0"/>
                </a:moveTo>
                <a:lnTo>
                  <a:pt x="1393" y="2787"/>
                </a:lnTo>
                <a:cubicBezTo>
                  <a:pt x="624" y="2787"/>
                  <a:pt x="0" y="2163"/>
                  <a:pt x="0" y="1394"/>
                </a:cubicBezTo>
                <a:cubicBezTo>
                  <a:pt x="0" y="624"/>
                  <a:pt x="624" y="0"/>
                  <a:pt x="1393" y="0"/>
                </a:cubicBezTo>
                <a:close/>
              </a:path>
            </a:pathLst>
          </a:custGeom>
          <a:gradFill>
            <a:gsLst>
              <a:gs pos="0">
                <a:schemeClr val="accent2">
                  <a:lumMod val="60000"/>
                  <a:lumOff val="40000"/>
                  <a:alpha val="100000"/>
                </a:schemeClr>
              </a:gs>
              <a:gs pos="100000">
                <a:schemeClr val="accent2">
                  <a:alpha val="100000"/>
                </a:schemeClr>
              </a:gs>
            </a:gsLst>
            <a:lin ang="5400000" scaled="0"/>
          </a:gradFill>
          <a:ln>
            <a:noFill/>
          </a:ln>
          <a:effectLst>
            <a:outerShdw blurRad="127000" sx="105000" sy="105000" algn="ctr" rotWithShape="0">
              <a:schemeClr val="accent2">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179705" tIns="323850" bIns="36195"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lvl="0" algn="ctr">
              <a:spcBef>
                <a:spcPct val="0"/>
              </a:spcBef>
              <a:spcAft>
                <a:spcPct val="0"/>
              </a:spcAft>
              <a:buClrTx/>
              <a:buSzTx/>
              <a:buFontTx/>
            </a:pPr>
            <a:r>
              <a:rPr lang="en-US" altLang="zh-CN" b="1" dirty="0">
                <a:solidFill>
                  <a:schemeClr val="lt1"/>
                </a:solidFill>
                <a:latin typeface="+mn-ea"/>
                <a:cs typeface="+mn-ea"/>
                <a:sym typeface="+mn-ea"/>
              </a:rPr>
              <a:t>04</a:t>
            </a:r>
            <a:endParaRPr lang="en-US" altLang="zh-CN" b="1" dirty="0">
              <a:solidFill>
                <a:schemeClr val="lt1"/>
              </a:solidFill>
              <a:latin typeface="+mn-ea"/>
              <a:cs typeface="+mn-ea"/>
              <a:sym typeface="+mn-ea"/>
            </a:endParaRPr>
          </a:p>
        </p:txBody>
      </p:sp>
      <p:sp>
        <p:nvSpPr>
          <p:cNvPr id="79" name="椭圆 78"/>
          <p:cNvSpPr/>
          <p:nvPr>
            <p:custDataLst>
              <p:tags r:id="rId24"/>
            </p:custDataLst>
          </p:nvPr>
        </p:nvSpPr>
        <p:spPr>
          <a:xfrm>
            <a:off x="5286693" y="3861435"/>
            <a:ext cx="1162050" cy="1162050"/>
          </a:xfrm>
          <a:prstGeom prst="ellipse">
            <a:avLst/>
          </a:prstGeom>
          <a:solidFill>
            <a:srgbClr val="FFFF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lt1"/>
              </a:solidFill>
            </a:endParaRPr>
          </a:p>
        </p:txBody>
      </p:sp>
      <p:pic>
        <p:nvPicPr>
          <p:cNvPr id="12" name="图片 11" descr="7b0a20202020227069636672616d65646573223a20222670666d38333230353730323136262673707432312d312626626474303026267764743235353026266f726773697a653030262670667431313126220a7d0a"/>
          <p:cNvPicPr>
            <a:picLocks noChangeAspect="1"/>
          </p:cNvPicPr>
          <p:nvPr/>
        </p:nvPicPr>
        <p:blipFill>
          <a:blip r:embed="rId25">
            <a:extLst>
              <a:ext uri="{BEBA8EAE-BF5A-486C-A8C5-ECC9F3942E4B}">
                <a14:imgProps xmlns:a14="http://schemas.microsoft.com/office/drawing/2010/main">
                  <a14:imgLayer r:embed="rId26"/>
                </a14:imgProps>
              </a:ext>
            </a:extLst>
          </a:blip>
          <a:srcRect/>
          <a:stretch>
            <a:fillRect/>
          </a:stretch>
        </p:blipFill>
        <p:spPr>
          <a:xfrm>
            <a:off x="5325745" y="3880485"/>
            <a:ext cx="1116965" cy="1134110"/>
          </a:xfrm>
          <a:prstGeom prst="rect">
            <a:avLst/>
          </a:prstGeom>
        </p:spPr>
      </p:pic>
    </p:spTree>
    <p:custDataLst>
      <p:tags r:id="rId27"/>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a:xfrm>
            <a:off x="951230" y="608330"/>
            <a:ext cx="6918960" cy="705485"/>
          </a:xfrm>
        </p:spPr>
        <p:txBody>
          <a:bodyPr/>
          <a:lstStyle/>
          <a:p>
            <a:r>
              <a:rPr lang="zh-CN" altLang="en-US"/>
              <a:t>云梦企业积分福利</a:t>
            </a:r>
            <a:r>
              <a:rPr lang="zh-CN" altLang="en-US"/>
              <a:t>后台</a:t>
            </a:r>
            <a:endParaRPr lang="zh-CN" altLang="en-US"/>
          </a:p>
        </p:txBody>
      </p:sp>
      <p:sp>
        <p:nvSpPr>
          <p:cNvPr id="4" name="任意多边形: 形状 3"/>
          <p:cNvSpPr/>
          <p:nvPr>
            <p:custDataLst>
              <p:tags r:id="rId2"/>
            </p:custDataLst>
          </p:nvPr>
        </p:nvSpPr>
        <p:spPr>
          <a:xfrm>
            <a:off x="7458710" y="0"/>
            <a:ext cx="4733290" cy="6858000"/>
          </a:xfrm>
          <a:custGeom>
            <a:avLst/>
            <a:gdLst>
              <a:gd name="connsiteX0" fmla="*/ 2113883 w 3665219"/>
              <a:gd name="connsiteY0" fmla="*/ 0 h 4988147"/>
              <a:gd name="connsiteX1" fmla="*/ 3665220 w 3665219"/>
              <a:gd name="connsiteY1" fmla="*/ 0 h 4988147"/>
              <a:gd name="connsiteX2" fmla="*/ 3665220 w 3665219"/>
              <a:gd name="connsiteY2" fmla="*/ 4988148 h 4988147"/>
              <a:gd name="connsiteX3" fmla="*/ 0 w 3665219"/>
              <a:gd name="connsiteY3" fmla="*/ 4988148 h 4988147"/>
            </a:gdLst>
            <a:ahLst/>
            <a:cxnLst>
              <a:cxn ang="0">
                <a:pos x="connsiteX0" y="connsiteY0"/>
              </a:cxn>
              <a:cxn ang="0">
                <a:pos x="connsiteX1" y="connsiteY1"/>
              </a:cxn>
              <a:cxn ang="0">
                <a:pos x="connsiteX2" y="connsiteY2"/>
              </a:cxn>
              <a:cxn ang="0">
                <a:pos x="connsiteX3" y="connsiteY3"/>
              </a:cxn>
            </a:cxnLst>
            <a:rect l="l" t="t" r="r" b="b"/>
            <a:pathLst>
              <a:path w="3665219" h="4988147">
                <a:moveTo>
                  <a:pt x="2113883" y="0"/>
                </a:moveTo>
                <a:lnTo>
                  <a:pt x="3665220" y="0"/>
                </a:lnTo>
                <a:lnTo>
                  <a:pt x="3665220" y="4988148"/>
                </a:lnTo>
                <a:lnTo>
                  <a:pt x="0" y="4988148"/>
                </a:ln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3" name="文本框 19"/>
          <p:cNvSpPr txBox="1"/>
          <p:nvPr>
            <p:custDataLst>
              <p:tags r:id="rId3"/>
            </p:custDataLst>
          </p:nvPr>
        </p:nvSpPr>
        <p:spPr>
          <a:xfrm>
            <a:off x="986155" y="1886585"/>
            <a:ext cx="7562850" cy="66040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40000"/>
              </a:lnSpc>
            </a:pPr>
            <a:r>
              <a:rPr lang="zh-CN" altLang="en-US" sz="1200" kern="0" spc="0" dirty="0">
                <a:ln>
                  <a:noFill/>
                  <a:prstDash val="sysDot"/>
                </a:ln>
                <a:solidFill>
                  <a:schemeClr val="tx1">
                    <a:lumMod val="75000"/>
                    <a:lumOff val="25000"/>
                  </a:schemeClr>
                </a:solidFill>
                <a:latin typeface="+mn-ea"/>
                <a:ea typeface="+mn-ea"/>
                <a:sym typeface="+mn-ea"/>
              </a:rPr>
              <a:t>企业积分福利系统是一种面向企业的员工福利解决方案。通常包括一个在线的福利商城平台，企业可以通过这个平台来管理和发放员工福利积分。</a:t>
            </a:r>
            <a:endParaRPr lang="zh-CN" altLang="en-US" sz="1200" kern="0" spc="0" dirty="0">
              <a:ln>
                <a:noFill/>
                <a:prstDash val="sysDot"/>
              </a:ln>
              <a:solidFill>
                <a:schemeClr val="tx1">
                  <a:lumMod val="75000"/>
                  <a:lumOff val="25000"/>
                </a:schemeClr>
              </a:solidFill>
              <a:latin typeface="+mn-ea"/>
              <a:ea typeface="+mn-ea"/>
              <a:sym typeface="+mn-ea"/>
            </a:endParaRPr>
          </a:p>
        </p:txBody>
      </p:sp>
      <p:sp>
        <p:nvSpPr>
          <p:cNvPr id="6" name="任意多边形: 形状 5"/>
          <p:cNvSpPr/>
          <p:nvPr>
            <p:custDataLst>
              <p:tags r:id="rId4"/>
            </p:custDataLst>
          </p:nvPr>
        </p:nvSpPr>
        <p:spPr>
          <a:xfrm>
            <a:off x="1623201" y="1542457"/>
            <a:ext cx="200025" cy="133350"/>
          </a:xfrm>
          <a:custGeom>
            <a:avLst/>
            <a:gdLst>
              <a:gd name="connsiteX0" fmla="*/ 104775 w 200025"/>
              <a:gd name="connsiteY0" fmla="*/ 0 h 133350"/>
              <a:gd name="connsiteX1" fmla="*/ 0 w 200025"/>
              <a:gd name="connsiteY1" fmla="*/ 133350 h 133350"/>
              <a:gd name="connsiteX2" fmla="*/ 95250 w 200025"/>
              <a:gd name="connsiteY2" fmla="*/ 133350 h 133350"/>
              <a:gd name="connsiteX3" fmla="*/ 200025 w 200025"/>
              <a:gd name="connsiteY3" fmla="*/ 0 h 133350"/>
            </a:gdLst>
            <a:ahLst/>
            <a:cxnLst>
              <a:cxn ang="0">
                <a:pos x="connsiteX0" y="connsiteY0"/>
              </a:cxn>
              <a:cxn ang="0">
                <a:pos x="connsiteX1" y="connsiteY1"/>
              </a:cxn>
              <a:cxn ang="0">
                <a:pos x="connsiteX2" y="connsiteY2"/>
              </a:cxn>
              <a:cxn ang="0">
                <a:pos x="connsiteX3" y="connsiteY3"/>
              </a:cxn>
            </a:cxnLst>
            <a:rect l="l" t="t" r="r" b="b"/>
            <a:pathLst>
              <a:path w="200025" h="133350">
                <a:moveTo>
                  <a:pt x="104775" y="0"/>
                </a:moveTo>
                <a:lnTo>
                  <a:pt x="0" y="133350"/>
                </a:lnTo>
                <a:lnTo>
                  <a:pt x="95250" y="133350"/>
                </a:lnTo>
                <a:lnTo>
                  <a:pt x="200025" y="0"/>
                </a:lnTo>
                <a:close/>
              </a:path>
            </a:pathLst>
          </a:custGeom>
          <a:solidFill>
            <a:schemeClr val="accent1">
              <a:lumMod val="40000"/>
              <a:lumOff val="6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7" name="任意多边形: 形状 6"/>
          <p:cNvSpPr/>
          <p:nvPr>
            <p:custDataLst>
              <p:tags r:id="rId5"/>
            </p:custDataLst>
          </p:nvPr>
        </p:nvSpPr>
        <p:spPr>
          <a:xfrm>
            <a:off x="1382599" y="1542457"/>
            <a:ext cx="285750" cy="133350"/>
          </a:xfrm>
          <a:custGeom>
            <a:avLst/>
            <a:gdLst>
              <a:gd name="connsiteX0" fmla="*/ 200025 w 285750"/>
              <a:gd name="connsiteY0" fmla="*/ 0 h 133350"/>
              <a:gd name="connsiteX1" fmla="*/ 190500 w 285750"/>
              <a:gd name="connsiteY1" fmla="*/ 0 h 133350"/>
              <a:gd name="connsiteX2" fmla="*/ 104775 w 285750"/>
              <a:gd name="connsiteY2" fmla="*/ 0 h 133350"/>
              <a:gd name="connsiteX3" fmla="*/ 0 w 285750"/>
              <a:gd name="connsiteY3" fmla="*/ 133350 h 133350"/>
              <a:gd name="connsiteX4" fmla="*/ 85725 w 285750"/>
              <a:gd name="connsiteY4" fmla="*/ 133350 h 133350"/>
              <a:gd name="connsiteX5" fmla="*/ 95250 w 285750"/>
              <a:gd name="connsiteY5" fmla="*/ 133350 h 133350"/>
              <a:gd name="connsiteX6" fmla="*/ 180975 w 285750"/>
              <a:gd name="connsiteY6" fmla="*/ 133350 h 133350"/>
              <a:gd name="connsiteX7" fmla="*/ 285750 w 285750"/>
              <a:gd name="connsiteY7"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85750" h="133350">
                <a:moveTo>
                  <a:pt x="200025" y="0"/>
                </a:moveTo>
                <a:lnTo>
                  <a:pt x="190500" y="0"/>
                </a:lnTo>
                <a:lnTo>
                  <a:pt x="104775" y="0"/>
                </a:lnTo>
                <a:lnTo>
                  <a:pt x="0" y="133350"/>
                </a:lnTo>
                <a:lnTo>
                  <a:pt x="85725" y="133350"/>
                </a:lnTo>
                <a:lnTo>
                  <a:pt x="95250" y="133350"/>
                </a:lnTo>
                <a:lnTo>
                  <a:pt x="180975" y="133350"/>
                </a:lnTo>
                <a:lnTo>
                  <a:pt x="285750" y="0"/>
                </a:lnTo>
                <a:close/>
              </a:path>
            </a:pathLst>
          </a:custGeom>
          <a:solidFill>
            <a:schemeClr val="accent1">
              <a:lumMod val="60000"/>
              <a:lumOff val="40000"/>
            </a:schemeClr>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8" name="任意多边形: 形状 7"/>
          <p:cNvSpPr/>
          <p:nvPr>
            <p:custDataLst>
              <p:tags r:id="rId6"/>
            </p:custDataLst>
          </p:nvPr>
        </p:nvSpPr>
        <p:spPr>
          <a:xfrm>
            <a:off x="977787" y="1542457"/>
            <a:ext cx="457200" cy="133350"/>
          </a:xfrm>
          <a:custGeom>
            <a:avLst/>
            <a:gdLst>
              <a:gd name="connsiteX0" fmla="*/ 371475 w 457200"/>
              <a:gd name="connsiteY0" fmla="*/ 0 h 133350"/>
              <a:gd name="connsiteX1" fmla="*/ 361950 w 457200"/>
              <a:gd name="connsiteY1" fmla="*/ 0 h 133350"/>
              <a:gd name="connsiteX2" fmla="*/ 285750 w 457200"/>
              <a:gd name="connsiteY2" fmla="*/ 0 h 133350"/>
              <a:gd name="connsiteX3" fmla="*/ 276225 w 457200"/>
              <a:gd name="connsiteY3" fmla="*/ 0 h 133350"/>
              <a:gd name="connsiteX4" fmla="*/ 200025 w 457200"/>
              <a:gd name="connsiteY4" fmla="*/ 0 h 133350"/>
              <a:gd name="connsiteX5" fmla="*/ 190500 w 457200"/>
              <a:gd name="connsiteY5" fmla="*/ 0 h 133350"/>
              <a:gd name="connsiteX6" fmla="*/ 104775 w 457200"/>
              <a:gd name="connsiteY6" fmla="*/ 0 h 133350"/>
              <a:gd name="connsiteX7" fmla="*/ 0 w 457200"/>
              <a:gd name="connsiteY7" fmla="*/ 133350 h 133350"/>
              <a:gd name="connsiteX8" fmla="*/ 85725 w 457200"/>
              <a:gd name="connsiteY8" fmla="*/ 133350 h 133350"/>
              <a:gd name="connsiteX9" fmla="*/ 95250 w 457200"/>
              <a:gd name="connsiteY9" fmla="*/ 133350 h 133350"/>
              <a:gd name="connsiteX10" fmla="*/ 171450 w 457200"/>
              <a:gd name="connsiteY10" fmla="*/ 133350 h 133350"/>
              <a:gd name="connsiteX11" fmla="*/ 180975 w 457200"/>
              <a:gd name="connsiteY11" fmla="*/ 133350 h 133350"/>
              <a:gd name="connsiteX12" fmla="*/ 257175 w 457200"/>
              <a:gd name="connsiteY12" fmla="*/ 133350 h 133350"/>
              <a:gd name="connsiteX13" fmla="*/ 266700 w 457200"/>
              <a:gd name="connsiteY13" fmla="*/ 133350 h 133350"/>
              <a:gd name="connsiteX14" fmla="*/ 352425 w 457200"/>
              <a:gd name="connsiteY14" fmla="*/ 133350 h 133350"/>
              <a:gd name="connsiteX15" fmla="*/ 457200 w 457200"/>
              <a:gd name="connsiteY15" fmla="*/ 0 h 13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57200" h="133350">
                <a:moveTo>
                  <a:pt x="371475" y="0"/>
                </a:moveTo>
                <a:lnTo>
                  <a:pt x="361950" y="0"/>
                </a:lnTo>
                <a:lnTo>
                  <a:pt x="285750" y="0"/>
                </a:lnTo>
                <a:lnTo>
                  <a:pt x="276225" y="0"/>
                </a:lnTo>
                <a:lnTo>
                  <a:pt x="200025" y="0"/>
                </a:lnTo>
                <a:lnTo>
                  <a:pt x="190500" y="0"/>
                </a:lnTo>
                <a:lnTo>
                  <a:pt x="104775" y="0"/>
                </a:lnTo>
                <a:lnTo>
                  <a:pt x="0" y="133350"/>
                </a:lnTo>
                <a:lnTo>
                  <a:pt x="85725" y="133350"/>
                </a:lnTo>
                <a:lnTo>
                  <a:pt x="95250" y="133350"/>
                </a:lnTo>
                <a:lnTo>
                  <a:pt x="171450" y="133350"/>
                </a:lnTo>
                <a:lnTo>
                  <a:pt x="180975" y="133350"/>
                </a:lnTo>
                <a:lnTo>
                  <a:pt x="257175" y="133350"/>
                </a:lnTo>
                <a:lnTo>
                  <a:pt x="266700" y="133350"/>
                </a:lnTo>
                <a:lnTo>
                  <a:pt x="352425" y="133350"/>
                </a:lnTo>
                <a:lnTo>
                  <a:pt x="457200" y="0"/>
                </a:lnTo>
                <a:close/>
              </a:path>
            </a:pathLst>
          </a:custGeom>
          <a:solidFill>
            <a:schemeClr val="accent1"/>
          </a:solidFill>
          <a:ln w="9525" cap="flat">
            <a:noFill/>
            <a:prstDash val="solid"/>
            <a:miter/>
          </a:ln>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p>
        </p:txBody>
      </p:sp>
      <p:sp>
        <p:nvSpPr>
          <p:cNvPr id="9" name="任意多边形: 形状 2"/>
          <p:cNvSpPr/>
          <p:nvPr>
            <p:custDataLst>
              <p:tags r:id="rId7"/>
            </p:custDataLst>
          </p:nvPr>
        </p:nvSpPr>
        <p:spPr>
          <a:xfrm>
            <a:off x="985963" y="2885841"/>
            <a:ext cx="5163570" cy="894386"/>
          </a:xfrm>
          <a:custGeom>
            <a:avLst/>
            <a:gdLst>
              <a:gd name="connsiteX0" fmla="*/ 3639884 w 4088964"/>
              <a:gd name="connsiteY0" fmla="*/ 904875 h 904875"/>
              <a:gd name="connsiteX1" fmla="*/ 120587 w 4088964"/>
              <a:gd name="connsiteY1" fmla="*/ 904875 h 904875"/>
              <a:gd name="connsiteX2" fmla="*/ 0 w 4088964"/>
              <a:gd name="connsiteY2" fmla="*/ 784288 h 904875"/>
              <a:gd name="connsiteX3" fmla="*/ 0 w 4088964"/>
              <a:gd name="connsiteY3" fmla="*/ 120587 h 904875"/>
              <a:gd name="connsiteX4" fmla="*/ 120587 w 4088964"/>
              <a:gd name="connsiteY4" fmla="*/ 0 h 904875"/>
              <a:gd name="connsiteX5" fmla="*/ 3968210 w 4088964"/>
              <a:gd name="connsiteY5" fmla="*/ 0 h 904875"/>
              <a:gd name="connsiteX6" fmla="*/ 4076319 w 4088964"/>
              <a:gd name="connsiteY6" fmla="*/ 174022 h 904875"/>
              <a:gd name="connsiteX7" fmla="*/ 3747992 w 4088964"/>
              <a:gd name="connsiteY7" fmla="*/ 837724 h 904875"/>
              <a:gd name="connsiteX8" fmla="*/ 3639884 w 4088964"/>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088964" h="904875">
                <a:moveTo>
                  <a:pt x="3639884" y="904875"/>
                </a:moveTo>
                <a:lnTo>
                  <a:pt x="120587" y="904875"/>
                </a:lnTo>
                <a:cubicBezTo>
                  <a:pt x="54007" y="904875"/>
                  <a:pt x="0" y="850868"/>
                  <a:pt x="0" y="784288"/>
                </a:cubicBezTo>
                <a:lnTo>
                  <a:pt x="0" y="120587"/>
                </a:lnTo>
                <a:cubicBezTo>
                  <a:pt x="0" y="54007"/>
                  <a:pt x="54007" y="0"/>
                  <a:pt x="120587" y="0"/>
                </a:cubicBezTo>
                <a:lnTo>
                  <a:pt x="3968210" y="0"/>
                </a:lnTo>
                <a:cubicBezTo>
                  <a:pt x="4057650" y="0"/>
                  <a:pt x="4115943" y="93917"/>
                  <a:pt x="4076319" y="174022"/>
                </a:cubicBezTo>
                <a:lnTo>
                  <a:pt x="3747992" y="837724"/>
                </a:lnTo>
                <a:cubicBezTo>
                  <a:pt x="3727609" y="878872"/>
                  <a:pt x="3685699" y="904875"/>
                  <a:pt x="3639884"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lstStyle/>
          <a:p>
            <a:endParaRPr lang="zh-CN" altLang="en-US"/>
          </a:p>
        </p:txBody>
      </p:sp>
      <p:sp>
        <p:nvSpPr>
          <p:cNvPr id="10" name="任意多边形: 形状 3"/>
          <p:cNvSpPr/>
          <p:nvPr>
            <p:custDataLst>
              <p:tags r:id="rId8"/>
            </p:custDataLst>
          </p:nvPr>
        </p:nvSpPr>
        <p:spPr>
          <a:xfrm>
            <a:off x="985963" y="4049877"/>
            <a:ext cx="4502029" cy="894386"/>
          </a:xfrm>
          <a:custGeom>
            <a:avLst/>
            <a:gdLst>
              <a:gd name="connsiteX0" fmla="*/ 3198971 w 3593675"/>
              <a:gd name="connsiteY0" fmla="*/ 904875 h 904875"/>
              <a:gd name="connsiteX1" fmla="*/ 106013 w 3593675"/>
              <a:gd name="connsiteY1" fmla="*/ 904875 h 904875"/>
              <a:gd name="connsiteX2" fmla="*/ 0 w 3593675"/>
              <a:gd name="connsiteY2" fmla="*/ 784288 h 904875"/>
              <a:gd name="connsiteX3" fmla="*/ 0 w 3593675"/>
              <a:gd name="connsiteY3" fmla="*/ 120587 h 904875"/>
              <a:gd name="connsiteX4" fmla="*/ 106013 w 3593675"/>
              <a:gd name="connsiteY4" fmla="*/ 0 h 904875"/>
              <a:gd name="connsiteX5" fmla="*/ 3487579 w 3593675"/>
              <a:gd name="connsiteY5" fmla="*/ 0 h 904875"/>
              <a:gd name="connsiteX6" fmla="*/ 3582543 w 3593675"/>
              <a:gd name="connsiteY6" fmla="*/ 174022 h 904875"/>
              <a:gd name="connsiteX7" fmla="*/ 3293936 w 3593675"/>
              <a:gd name="connsiteY7" fmla="*/ 837724 h 904875"/>
              <a:gd name="connsiteX8" fmla="*/ 3198971 w 3593675"/>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3675" h="904875">
                <a:moveTo>
                  <a:pt x="3198971" y="904875"/>
                </a:moveTo>
                <a:lnTo>
                  <a:pt x="106013" y="904875"/>
                </a:lnTo>
                <a:cubicBezTo>
                  <a:pt x="47435" y="904875"/>
                  <a:pt x="0" y="850868"/>
                  <a:pt x="0" y="784288"/>
                </a:cubicBezTo>
                <a:lnTo>
                  <a:pt x="0" y="120587"/>
                </a:lnTo>
                <a:cubicBezTo>
                  <a:pt x="0" y="54007"/>
                  <a:pt x="47435" y="0"/>
                  <a:pt x="106013" y="0"/>
                </a:cubicBezTo>
                <a:lnTo>
                  <a:pt x="3487579" y="0"/>
                </a:lnTo>
                <a:cubicBezTo>
                  <a:pt x="3566160" y="0"/>
                  <a:pt x="3617405" y="93917"/>
                  <a:pt x="3582543" y="174022"/>
                </a:cubicBezTo>
                <a:lnTo>
                  <a:pt x="3293936" y="837724"/>
                </a:lnTo>
                <a:cubicBezTo>
                  <a:pt x="3276124" y="878872"/>
                  <a:pt x="3239262" y="904875"/>
                  <a:pt x="3198971"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lstStyle/>
          <a:p>
            <a:endParaRPr lang="zh-CN" altLang="en-US"/>
          </a:p>
        </p:txBody>
      </p:sp>
      <p:sp>
        <p:nvSpPr>
          <p:cNvPr id="11" name="文本框 10"/>
          <p:cNvSpPr txBox="1"/>
          <p:nvPr>
            <p:custDataLst>
              <p:tags r:id="rId9"/>
            </p:custDataLst>
          </p:nvPr>
        </p:nvSpPr>
        <p:spPr>
          <a:xfrm>
            <a:off x="1756101" y="3019939"/>
            <a:ext cx="4024710" cy="771811"/>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r>
              <a:rPr lang="zh-CN" altLang="en-US" sz="1400" b="1" kern="0" dirty="0">
                <a:solidFill>
                  <a:schemeClr val="accent1"/>
                </a:solidFill>
                <a:effectLst>
                  <a:outerShdw blurRad="38100" dist="25400" dir="5400000" algn="ctr" rotWithShape="0">
                    <a:srgbClr val="6E747A">
                      <a:alpha val="43000"/>
                    </a:srgbClr>
                  </a:outerShdw>
                </a:effectLst>
                <a:latin typeface="+mn-ea"/>
              </a:rPr>
              <a:t>积分兑换</a:t>
            </a:r>
            <a:endParaRPr lang="zh-CN" altLang="en-US" sz="1400" b="1" kern="0" dirty="0">
              <a:solidFill>
                <a:schemeClr val="accent1"/>
              </a:solidFill>
              <a:effectLst>
                <a:outerShdw blurRad="38100" dist="25400" dir="5400000" algn="ctr" rotWithShape="0">
                  <a:srgbClr val="6E747A">
                    <a:alpha val="43000"/>
                  </a:srgbClr>
                </a:outerShdw>
              </a:effectLst>
              <a:latin typeface="+mn-ea"/>
            </a:endParaRPr>
          </a:p>
          <a:p>
            <a:pPr>
              <a:lnSpc>
                <a:spcPct val="120000"/>
              </a:lnSpc>
            </a:pPr>
            <a:r>
              <a:rPr lang="zh-CN" altLang="en-US" sz="1200" kern="0" dirty="0">
                <a:solidFill>
                  <a:schemeClr val="tx1">
                    <a:lumMod val="65000"/>
                    <a:lumOff val="35000"/>
                  </a:schemeClr>
                </a:solidFill>
                <a:latin typeface="+mn-ea"/>
              </a:rPr>
              <a:t>员工可以使用获得的积分在福利商城中兑换各种商品或服务。</a:t>
            </a:r>
            <a:endParaRPr lang="zh-CN" altLang="en-US" sz="1200" kern="0" dirty="0">
              <a:solidFill>
                <a:schemeClr val="tx1">
                  <a:lumMod val="65000"/>
                  <a:lumOff val="35000"/>
                </a:schemeClr>
              </a:solidFill>
              <a:latin typeface="+mn-ea"/>
            </a:endParaRPr>
          </a:p>
        </p:txBody>
      </p:sp>
      <p:sp>
        <p:nvSpPr>
          <p:cNvPr id="13" name="任意多边形: 形状 6"/>
          <p:cNvSpPr/>
          <p:nvPr>
            <p:custDataLst>
              <p:tags r:id="rId10"/>
            </p:custDataLst>
          </p:nvPr>
        </p:nvSpPr>
        <p:spPr>
          <a:xfrm>
            <a:off x="985963" y="5213913"/>
            <a:ext cx="3986758" cy="894386"/>
          </a:xfrm>
          <a:custGeom>
            <a:avLst/>
            <a:gdLst>
              <a:gd name="connsiteX0" fmla="*/ 3198971 w 3593675"/>
              <a:gd name="connsiteY0" fmla="*/ 904875 h 904875"/>
              <a:gd name="connsiteX1" fmla="*/ 106013 w 3593675"/>
              <a:gd name="connsiteY1" fmla="*/ 904875 h 904875"/>
              <a:gd name="connsiteX2" fmla="*/ 0 w 3593675"/>
              <a:gd name="connsiteY2" fmla="*/ 784288 h 904875"/>
              <a:gd name="connsiteX3" fmla="*/ 0 w 3593675"/>
              <a:gd name="connsiteY3" fmla="*/ 120587 h 904875"/>
              <a:gd name="connsiteX4" fmla="*/ 106013 w 3593675"/>
              <a:gd name="connsiteY4" fmla="*/ 0 h 904875"/>
              <a:gd name="connsiteX5" fmla="*/ 3487579 w 3593675"/>
              <a:gd name="connsiteY5" fmla="*/ 0 h 904875"/>
              <a:gd name="connsiteX6" fmla="*/ 3582543 w 3593675"/>
              <a:gd name="connsiteY6" fmla="*/ 174022 h 904875"/>
              <a:gd name="connsiteX7" fmla="*/ 3293936 w 3593675"/>
              <a:gd name="connsiteY7" fmla="*/ 837724 h 904875"/>
              <a:gd name="connsiteX8" fmla="*/ 3198971 w 3593675"/>
              <a:gd name="connsiteY8" fmla="*/ 904875 h 904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93675" h="904875">
                <a:moveTo>
                  <a:pt x="3198971" y="904875"/>
                </a:moveTo>
                <a:lnTo>
                  <a:pt x="106013" y="904875"/>
                </a:lnTo>
                <a:cubicBezTo>
                  <a:pt x="47435" y="904875"/>
                  <a:pt x="0" y="850868"/>
                  <a:pt x="0" y="784288"/>
                </a:cubicBezTo>
                <a:lnTo>
                  <a:pt x="0" y="120587"/>
                </a:lnTo>
                <a:cubicBezTo>
                  <a:pt x="0" y="54007"/>
                  <a:pt x="47435" y="0"/>
                  <a:pt x="106013" y="0"/>
                </a:cubicBezTo>
                <a:lnTo>
                  <a:pt x="3487579" y="0"/>
                </a:lnTo>
                <a:cubicBezTo>
                  <a:pt x="3566160" y="0"/>
                  <a:pt x="3617405" y="93917"/>
                  <a:pt x="3582543" y="174022"/>
                </a:cubicBezTo>
                <a:lnTo>
                  <a:pt x="3293936" y="837724"/>
                </a:lnTo>
                <a:cubicBezTo>
                  <a:pt x="3276124" y="878872"/>
                  <a:pt x="3239262" y="904875"/>
                  <a:pt x="3198971" y="904875"/>
                </a:cubicBezTo>
                <a:close/>
              </a:path>
            </a:pathLst>
          </a:custGeom>
          <a:solidFill>
            <a:srgbClr val="FFFFFF"/>
          </a:solidFill>
          <a:ln w="9525" cap="flat">
            <a:noFill/>
            <a:prstDash val="solid"/>
            <a:miter/>
          </a:ln>
          <a:effectLst>
            <a:outerShdw blurRad="127000" dist="38100" dir="2700000" algn="tl" rotWithShape="0">
              <a:schemeClr val="accent1">
                <a:lumMod val="75000"/>
                <a:alpha val="10000"/>
              </a:schemeClr>
            </a:outerShdw>
          </a:effectLst>
        </p:spPr>
        <p:txBody>
          <a:bodyPr rtlCol="0" anchor="ctr"/>
          <a:lstStyle/>
          <a:p>
            <a:endParaRPr lang="zh-CN" altLang="en-US" dirty="0"/>
          </a:p>
        </p:txBody>
      </p:sp>
      <p:sp>
        <p:nvSpPr>
          <p:cNvPr id="15" name="图片 15" descr="343435383038363b343532323430353bcdf8c2e7d3aacffa"/>
          <p:cNvSpPr/>
          <p:nvPr>
            <p:custDataLst>
              <p:tags r:id="rId11"/>
            </p:custDataLst>
          </p:nvPr>
        </p:nvSpPr>
        <p:spPr>
          <a:xfrm>
            <a:off x="1201270" y="5450063"/>
            <a:ext cx="422085" cy="422085"/>
          </a:xfrm>
          <a:custGeom>
            <a:avLst/>
            <a:gdLst>
              <a:gd name="connsiteX0" fmla="*/ 215616 w 431999"/>
              <a:gd name="connsiteY0" fmla="*/ 431616 h 431999"/>
              <a:gd name="connsiteX1" fmla="*/ -384 w 431999"/>
              <a:gd name="connsiteY1" fmla="*/ 215616 h 431999"/>
              <a:gd name="connsiteX2" fmla="*/ 215616 w 431999"/>
              <a:gd name="connsiteY2" fmla="*/ -384 h 431999"/>
              <a:gd name="connsiteX3" fmla="*/ 431616 w 431999"/>
              <a:gd name="connsiteY3" fmla="*/ 215616 h 431999"/>
              <a:gd name="connsiteX4" fmla="*/ 215616 w 431999"/>
              <a:gd name="connsiteY4" fmla="*/ 431616 h 431999"/>
              <a:gd name="connsiteX5" fmla="*/ 119173 w 431999"/>
              <a:gd name="connsiteY5" fmla="*/ 195513 h 431999"/>
              <a:gd name="connsiteX6" fmla="*/ 141131 w 431999"/>
              <a:gd name="connsiteY6" fmla="*/ 304719 h 431999"/>
              <a:gd name="connsiteX7" fmla="*/ 225148 w 431999"/>
              <a:gd name="connsiteY7" fmla="*/ 255616 h 431999"/>
              <a:gd name="connsiteX8" fmla="*/ 240961 w 431999"/>
              <a:gd name="connsiteY8" fmla="*/ 267411 h 431999"/>
              <a:gd name="connsiteX9" fmla="*/ 237464 w 431999"/>
              <a:gd name="connsiteY9" fmla="*/ 299630 h 431999"/>
              <a:gd name="connsiteX10" fmla="*/ 228941 w 431999"/>
              <a:gd name="connsiteY10" fmla="*/ 314557 h 431999"/>
              <a:gd name="connsiteX11" fmla="*/ 237531 w 431999"/>
              <a:gd name="connsiteY11" fmla="*/ 325680 h 431999"/>
              <a:gd name="connsiteX12" fmla="*/ 265192 w 431999"/>
              <a:gd name="connsiteY12" fmla="*/ 329607 h 431999"/>
              <a:gd name="connsiteX13" fmla="*/ 275217 w 431999"/>
              <a:gd name="connsiteY13" fmla="*/ 314931 h 431999"/>
              <a:gd name="connsiteX14" fmla="*/ 279565 w 431999"/>
              <a:gd name="connsiteY14" fmla="*/ 275185 h 431999"/>
              <a:gd name="connsiteX15" fmla="*/ 295682 w 431999"/>
              <a:gd name="connsiteY15" fmla="*/ 257442 h 431999"/>
              <a:gd name="connsiteX16" fmla="*/ 305720 w 431999"/>
              <a:gd name="connsiteY16" fmla="*/ 258401 h 431999"/>
              <a:gd name="connsiteX17" fmla="*/ 331971 w 431999"/>
              <a:gd name="connsiteY17" fmla="*/ 230775 h 431999"/>
              <a:gd name="connsiteX18" fmla="*/ 312499 w 431999"/>
              <a:gd name="connsiteY18" fmla="*/ 195586 h 431999"/>
              <a:gd name="connsiteX19" fmla="*/ 163287 w 431999"/>
              <a:gd name="connsiteY19" fmla="*/ 97278 h 431999"/>
              <a:gd name="connsiteX20" fmla="*/ 119173 w 431999"/>
              <a:gd name="connsiteY20" fmla="*/ 195513 h 431999"/>
              <a:gd name="connsiteX21" fmla="*/ 147503 w 431999"/>
              <a:gd name="connsiteY21" fmla="*/ 274467 h 431999"/>
              <a:gd name="connsiteX22" fmla="*/ 138477 w 431999"/>
              <a:gd name="connsiteY22" fmla="*/ 200376 h 431999"/>
              <a:gd name="connsiteX23" fmla="*/ 163025 w 431999"/>
              <a:gd name="connsiteY23" fmla="*/ 127456 h 431999"/>
              <a:gd name="connsiteX24" fmla="*/ 173678 w 431999"/>
              <a:gd name="connsiteY24" fmla="*/ 205672 h 431999"/>
              <a:gd name="connsiteX25" fmla="*/ 147503 w 431999"/>
              <a:gd name="connsiteY25" fmla="*/ 274467 h 43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431999" h="431999">
                <a:moveTo>
                  <a:pt x="215616" y="431616"/>
                </a:moveTo>
                <a:cubicBezTo>
                  <a:pt x="96323" y="431616"/>
                  <a:pt x="-384" y="334909"/>
                  <a:pt x="-384" y="215616"/>
                </a:cubicBezTo>
                <a:cubicBezTo>
                  <a:pt x="-384" y="96323"/>
                  <a:pt x="96323" y="-384"/>
                  <a:pt x="215616" y="-384"/>
                </a:cubicBezTo>
                <a:cubicBezTo>
                  <a:pt x="334909" y="-384"/>
                  <a:pt x="431616" y="96323"/>
                  <a:pt x="431616" y="215616"/>
                </a:cubicBezTo>
                <a:cubicBezTo>
                  <a:pt x="431616" y="334909"/>
                  <a:pt x="334909" y="431616"/>
                  <a:pt x="215616" y="431616"/>
                </a:cubicBezTo>
                <a:moveTo>
                  <a:pt x="119173" y="195513"/>
                </a:moveTo>
                <a:cubicBezTo>
                  <a:pt x="113273" y="250402"/>
                  <a:pt x="123631" y="301717"/>
                  <a:pt x="141131" y="304719"/>
                </a:cubicBezTo>
                <a:cubicBezTo>
                  <a:pt x="163776" y="308425"/>
                  <a:pt x="163902" y="264598"/>
                  <a:pt x="225148" y="255616"/>
                </a:cubicBezTo>
                <a:cubicBezTo>
                  <a:pt x="234049" y="254274"/>
                  <a:pt x="241707" y="259001"/>
                  <a:pt x="240961" y="267411"/>
                </a:cubicBezTo>
                <a:cubicBezTo>
                  <a:pt x="240391" y="273560"/>
                  <a:pt x="238034" y="293482"/>
                  <a:pt x="237464" y="299630"/>
                </a:cubicBezTo>
                <a:cubicBezTo>
                  <a:pt x="236773" y="305811"/>
                  <a:pt x="229496" y="309325"/>
                  <a:pt x="228941" y="314557"/>
                </a:cubicBezTo>
                <a:cubicBezTo>
                  <a:pt x="228411" y="319391"/>
                  <a:pt x="231280" y="324748"/>
                  <a:pt x="237531" y="325680"/>
                </a:cubicBezTo>
                <a:cubicBezTo>
                  <a:pt x="243902" y="326579"/>
                  <a:pt x="260289" y="328836"/>
                  <a:pt x="265192" y="329607"/>
                </a:cubicBezTo>
                <a:cubicBezTo>
                  <a:pt x="270062" y="330258"/>
                  <a:pt x="274364" y="322458"/>
                  <a:pt x="275217" y="314931"/>
                </a:cubicBezTo>
                <a:cubicBezTo>
                  <a:pt x="276068" y="307403"/>
                  <a:pt x="278513" y="285372"/>
                  <a:pt x="279565" y="275185"/>
                </a:cubicBezTo>
                <a:cubicBezTo>
                  <a:pt x="280555" y="266709"/>
                  <a:pt x="290875" y="271632"/>
                  <a:pt x="295682" y="257442"/>
                </a:cubicBezTo>
                <a:cubicBezTo>
                  <a:pt x="295682" y="257442"/>
                  <a:pt x="303546" y="258071"/>
                  <a:pt x="305720" y="258401"/>
                </a:cubicBezTo>
                <a:cubicBezTo>
                  <a:pt x="318408" y="260476"/>
                  <a:pt x="330483" y="244207"/>
                  <a:pt x="331971" y="230775"/>
                </a:cubicBezTo>
                <a:cubicBezTo>
                  <a:pt x="333458" y="217342"/>
                  <a:pt x="325064" y="197693"/>
                  <a:pt x="312499" y="195586"/>
                </a:cubicBezTo>
                <a:cubicBezTo>
                  <a:pt x="166291" y="171287"/>
                  <a:pt x="193165" y="102175"/>
                  <a:pt x="163287" y="97278"/>
                </a:cubicBezTo>
                <a:cubicBezTo>
                  <a:pt x="145820" y="94399"/>
                  <a:pt x="125042" y="140502"/>
                  <a:pt x="119173" y="195513"/>
                </a:cubicBezTo>
                <a:moveTo>
                  <a:pt x="147503" y="274467"/>
                </a:moveTo>
                <a:cubicBezTo>
                  <a:pt x="143672" y="273799"/>
                  <a:pt x="133992" y="243025"/>
                  <a:pt x="138477" y="200376"/>
                </a:cubicBezTo>
                <a:cubicBezTo>
                  <a:pt x="143084" y="157694"/>
                  <a:pt x="159194" y="126789"/>
                  <a:pt x="163025" y="127456"/>
                </a:cubicBezTo>
                <a:cubicBezTo>
                  <a:pt x="166857" y="128124"/>
                  <a:pt x="178285" y="162990"/>
                  <a:pt x="173678" y="205672"/>
                </a:cubicBezTo>
                <a:cubicBezTo>
                  <a:pt x="169315" y="248289"/>
                  <a:pt x="151456" y="275102"/>
                  <a:pt x="147503" y="274467"/>
                </a:cubicBezTo>
              </a:path>
            </a:pathLst>
          </a:custGeom>
          <a:solidFill>
            <a:schemeClr val="accent1"/>
          </a:solidFill>
          <a:ln w="558" cap="flat">
            <a:noFill/>
            <a:prstDash val="solid"/>
            <a:miter/>
          </a:ln>
        </p:spPr>
        <p:txBody>
          <a:bodyPr rtlCol="0" anchor="ctr"/>
          <a:lstStyle/>
          <a:p>
            <a:endParaRPr lang="zh-CN" altLang="en-US"/>
          </a:p>
        </p:txBody>
      </p:sp>
      <p:sp>
        <p:nvSpPr>
          <p:cNvPr id="16" name="图片 17" descr="343435383038363b343532323430323bcdc6b9e3b7bdb0b8"/>
          <p:cNvSpPr/>
          <p:nvPr>
            <p:custDataLst>
              <p:tags r:id="rId12"/>
            </p:custDataLst>
          </p:nvPr>
        </p:nvSpPr>
        <p:spPr>
          <a:xfrm>
            <a:off x="1189268" y="4286026"/>
            <a:ext cx="422085" cy="422085"/>
          </a:xfrm>
          <a:custGeom>
            <a:avLst/>
            <a:gdLst>
              <a:gd name="connsiteX0" fmla="*/ 215616 w 431999"/>
              <a:gd name="connsiteY0" fmla="*/ 431616 h 431999"/>
              <a:gd name="connsiteX1" fmla="*/ -384 w 431999"/>
              <a:gd name="connsiteY1" fmla="*/ 215616 h 431999"/>
              <a:gd name="connsiteX2" fmla="*/ 215616 w 431999"/>
              <a:gd name="connsiteY2" fmla="*/ -384 h 431999"/>
              <a:gd name="connsiteX3" fmla="*/ 431616 w 431999"/>
              <a:gd name="connsiteY3" fmla="*/ 215616 h 431999"/>
              <a:gd name="connsiteX4" fmla="*/ 215616 w 431999"/>
              <a:gd name="connsiteY4" fmla="*/ 431616 h 431999"/>
              <a:gd name="connsiteX5" fmla="*/ 301349 w 431999"/>
              <a:gd name="connsiteY5" fmla="*/ 108898 h 431999"/>
              <a:gd name="connsiteX6" fmla="*/ 291550 w 431999"/>
              <a:gd name="connsiteY6" fmla="*/ 108898 h 431999"/>
              <a:gd name="connsiteX7" fmla="*/ 95493 w 431999"/>
              <a:gd name="connsiteY7" fmla="*/ 206429 h 431999"/>
              <a:gd name="connsiteX8" fmla="*/ 89616 w 431999"/>
              <a:gd name="connsiteY8" fmla="*/ 214239 h 431999"/>
              <a:gd name="connsiteX9" fmla="*/ 93538 w 431999"/>
              <a:gd name="connsiteY9" fmla="*/ 222050 h 431999"/>
              <a:gd name="connsiteX10" fmla="*/ 140603 w 431999"/>
              <a:gd name="connsiteY10" fmla="*/ 251324 h 431999"/>
              <a:gd name="connsiteX11" fmla="*/ 152369 w 431999"/>
              <a:gd name="connsiteY11" fmla="*/ 249369 h 431999"/>
              <a:gd name="connsiteX12" fmla="*/ 255114 w 431999"/>
              <a:gd name="connsiteY12" fmla="*/ 156782 h 431999"/>
              <a:gd name="connsiteX13" fmla="*/ 257446 w 431999"/>
              <a:gd name="connsiteY13" fmla="*/ 156749 h 431999"/>
              <a:gd name="connsiteX14" fmla="*/ 257971 w 431999"/>
              <a:gd name="connsiteY14" fmla="*/ 157796 h 431999"/>
              <a:gd name="connsiteX15" fmla="*/ 257570 w 431999"/>
              <a:gd name="connsiteY15" fmla="*/ 158897 h 431999"/>
              <a:gd name="connsiteX16" fmla="*/ 166078 w 431999"/>
              <a:gd name="connsiteY16" fmla="*/ 257122 h 431999"/>
              <a:gd name="connsiteX17" fmla="*/ 164135 w 431999"/>
              <a:gd name="connsiteY17" fmla="*/ 262988 h 431999"/>
              <a:gd name="connsiteX18" fmla="*/ 164135 w 431999"/>
              <a:gd name="connsiteY18" fmla="*/ 305905 h 431999"/>
              <a:gd name="connsiteX19" fmla="*/ 170000 w 431999"/>
              <a:gd name="connsiteY19" fmla="*/ 315682 h 431999"/>
              <a:gd name="connsiteX20" fmla="*/ 179800 w 431999"/>
              <a:gd name="connsiteY20" fmla="*/ 313716 h 431999"/>
              <a:gd name="connsiteX21" fmla="*/ 203332 w 431999"/>
              <a:gd name="connsiteY21" fmla="*/ 290295 h 431999"/>
              <a:gd name="connsiteX22" fmla="*/ 250396 w 431999"/>
              <a:gd name="connsiteY22" fmla="*/ 321502 h 431999"/>
              <a:gd name="connsiteX23" fmla="*/ 260196 w 431999"/>
              <a:gd name="connsiteY23" fmla="*/ 323458 h 431999"/>
              <a:gd name="connsiteX24" fmla="*/ 266062 w 431999"/>
              <a:gd name="connsiteY24" fmla="*/ 315648 h 431999"/>
              <a:gd name="connsiteX25" fmla="*/ 305282 w 431999"/>
              <a:gd name="connsiteY25" fmla="*/ 120584 h 431999"/>
              <a:gd name="connsiteX26" fmla="*/ 301349 w 431999"/>
              <a:gd name="connsiteY26" fmla="*/ 108898 h 43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1999" h="431999">
                <a:moveTo>
                  <a:pt x="215616" y="431616"/>
                </a:moveTo>
                <a:cubicBezTo>
                  <a:pt x="96323" y="431616"/>
                  <a:pt x="-384" y="334909"/>
                  <a:pt x="-384" y="215616"/>
                </a:cubicBezTo>
                <a:cubicBezTo>
                  <a:pt x="-384" y="96323"/>
                  <a:pt x="96323" y="-384"/>
                  <a:pt x="215616" y="-384"/>
                </a:cubicBezTo>
                <a:cubicBezTo>
                  <a:pt x="334909" y="-384"/>
                  <a:pt x="431616" y="96323"/>
                  <a:pt x="431616" y="215616"/>
                </a:cubicBezTo>
                <a:cubicBezTo>
                  <a:pt x="431616" y="334909"/>
                  <a:pt x="334909" y="431616"/>
                  <a:pt x="215616" y="431616"/>
                </a:cubicBezTo>
                <a:moveTo>
                  <a:pt x="301349" y="108898"/>
                </a:moveTo>
                <a:cubicBezTo>
                  <a:pt x="297427" y="106942"/>
                  <a:pt x="294699" y="107454"/>
                  <a:pt x="291550" y="108898"/>
                </a:cubicBezTo>
                <a:lnTo>
                  <a:pt x="95493" y="206429"/>
                </a:lnTo>
                <a:cubicBezTo>
                  <a:pt x="92049" y="208396"/>
                  <a:pt x="89616" y="211022"/>
                  <a:pt x="89616" y="214239"/>
                </a:cubicBezTo>
                <a:cubicBezTo>
                  <a:pt x="89616" y="217446"/>
                  <a:pt x="91060" y="220571"/>
                  <a:pt x="93538" y="222050"/>
                </a:cubicBezTo>
                <a:lnTo>
                  <a:pt x="140603" y="251324"/>
                </a:lnTo>
                <a:cubicBezTo>
                  <a:pt x="144513" y="253268"/>
                  <a:pt x="148447" y="253268"/>
                  <a:pt x="152369" y="249369"/>
                </a:cubicBezTo>
                <a:lnTo>
                  <a:pt x="255114" y="156782"/>
                </a:lnTo>
                <a:cubicBezTo>
                  <a:pt x="255774" y="156190"/>
                  <a:pt x="256768" y="156176"/>
                  <a:pt x="257446" y="156749"/>
                </a:cubicBezTo>
                <a:cubicBezTo>
                  <a:pt x="257757" y="157010"/>
                  <a:pt x="257948" y="157389"/>
                  <a:pt x="257971" y="157796"/>
                </a:cubicBezTo>
                <a:cubicBezTo>
                  <a:pt x="257995" y="158203"/>
                  <a:pt x="257850" y="158601"/>
                  <a:pt x="257570" y="158897"/>
                </a:cubicBezTo>
                <a:lnTo>
                  <a:pt x="166078" y="257122"/>
                </a:lnTo>
                <a:cubicBezTo>
                  <a:pt x="164135" y="259078"/>
                  <a:pt x="164135" y="261033"/>
                  <a:pt x="164135" y="262988"/>
                </a:cubicBezTo>
                <a:lnTo>
                  <a:pt x="164135" y="305905"/>
                </a:lnTo>
                <a:cubicBezTo>
                  <a:pt x="164135" y="309816"/>
                  <a:pt x="166078" y="313716"/>
                  <a:pt x="170000" y="315682"/>
                </a:cubicBezTo>
                <a:cubicBezTo>
                  <a:pt x="173934" y="317615"/>
                  <a:pt x="177845" y="315682"/>
                  <a:pt x="179800" y="313716"/>
                </a:cubicBezTo>
                <a:lnTo>
                  <a:pt x="203332" y="290295"/>
                </a:lnTo>
                <a:lnTo>
                  <a:pt x="250396" y="321502"/>
                </a:lnTo>
                <a:cubicBezTo>
                  <a:pt x="252875" y="323458"/>
                  <a:pt x="258502" y="323901"/>
                  <a:pt x="260196" y="323458"/>
                </a:cubicBezTo>
                <a:cubicBezTo>
                  <a:pt x="261889" y="323014"/>
                  <a:pt x="265300" y="319593"/>
                  <a:pt x="266062" y="315648"/>
                </a:cubicBezTo>
                <a:lnTo>
                  <a:pt x="305282" y="120584"/>
                </a:lnTo>
                <a:cubicBezTo>
                  <a:pt x="306214" y="116287"/>
                  <a:pt x="305282" y="110853"/>
                  <a:pt x="301349" y="108898"/>
                </a:cubicBezTo>
              </a:path>
            </a:pathLst>
          </a:custGeom>
          <a:solidFill>
            <a:schemeClr val="accent1"/>
          </a:solidFill>
          <a:ln w="558" cap="flat">
            <a:noFill/>
            <a:prstDash val="solid"/>
            <a:miter/>
          </a:ln>
        </p:spPr>
        <p:txBody>
          <a:bodyPr rtlCol="0" anchor="ctr"/>
          <a:lstStyle/>
          <a:p>
            <a:endParaRPr lang="zh-CN" altLang="en-US"/>
          </a:p>
        </p:txBody>
      </p:sp>
      <p:sp>
        <p:nvSpPr>
          <p:cNvPr id="17" name="图片 6" descr="343435383038363b343532323338363bb9d8bcfcb5e3"/>
          <p:cNvSpPr/>
          <p:nvPr>
            <p:custDataLst>
              <p:tags r:id="rId13"/>
            </p:custDataLst>
          </p:nvPr>
        </p:nvSpPr>
        <p:spPr>
          <a:xfrm>
            <a:off x="1201270" y="3121990"/>
            <a:ext cx="422085" cy="422085"/>
          </a:xfrm>
          <a:custGeom>
            <a:avLst/>
            <a:gdLst>
              <a:gd name="connsiteX0" fmla="*/ 215616 w 431999"/>
              <a:gd name="connsiteY0" fmla="*/ 431616 h 431999"/>
              <a:gd name="connsiteX1" fmla="*/ -384 w 431999"/>
              <a:gd name="connsiteY1" fmla="*/ 215616 h 431999"/>
              <a:gd name="connsiteX2" fmla="*/ 215616 w 431999"/>
              <a:gd name="connsiteY2" fmla="*/ -384 h 431999"/>
              <a:gd name="connsiteX3" fmla="*/ 431616 w 431999"/>
              <a:gd name="connsiteY3" fmla="*/ 215616 h 431999"/>
              <a:gd name="connsiteX4" fmla="*/ 215616 w 431999"/>
              <a:gd name="connsiteY4" fmla="*/ 431616 h 431999"/>
              <a:gd name="connsiteX5" fmla="*/ 197616 w 431999"/>
              <a:gd name="connsiteY5" fmla="*/ 322122 h 431999"/>
              <a:gd name="connsiteX6" fmla="*/ 197616 w 431999"/>
              <a:gd name="connsiteY6" fmla="*/ 341616 h 431999"/>
              <a:gd name="connsiteX7" fmla="*/ 215616 w 431999"/>
              <a:gd name="connsiteY7" fmla="*/ 359616 h 431999"/>
              <a:gd name="connsiteX8" fmla="*/ 233616 w 431999"/>
              <a:gd name="connsiteY8" fmla="*/ 341616 h 431999"/>
              <a:gd name="connsiteX9" fmla="*/ 233616 w 431999"/>
              <a:gd name="connsiteY9" fmla="*/ 322122 h 431999"/>
              <a:gd name="connsiteX10" fmla="*/ 322122 w 431999"/>
              <a:gd name="connsiteY10" fmla="*/ 233616 h 431999"/>
              <a:gd name="connsiteX11" fmla="*/ 341616 w 431999"/>
              <a:gd name="connsiteY11" fmla="*/ 233616 h 431999"/>
              <a:gd name="connsiteX12" fmla="*/ 359616 w 431999"/>
              <a:gd name="connsiteY12" fmla="*/ 215616 h 431999"/>
              <a:gd name="connsiteX13" fmla="*/ 341616 w 431999"/>
              <a:gd name="connsiteY13" fmla="*/ 197616 h 431999"/>
              <a:gd name="connsiteX14" fmla="*/ 322122 w 431999"/>
              <a:gd name="connsiteY14" fmla="*/ 197616 h 431999"/>
              <a:gd name="connsiteX15" fmla="*/ 233616 w 431999"/>
              <a:gd name="connsiteY15" fmla="*/ 109109 h 431999"/>
              <a:gd name="connsiteX16" fmla="*/ 233616 w 431999"/>
              <a:gd name="connsiteY16" fmla="*/ 89616 h 431999"/>
              <a:gd name="connsiteX17" fmla="*/ 215616 w 431999"/>
              <a:gd name="connsiteY17" fmla="*/ 71616 h 431999"/>
              <a:gd name="connsiteX18" fmla="*/ 197616 w 431999"/>
              <a:gd name="connsiteY18" fmla="*/ 89616 h 431999"/>
              <a:gd name="connsiteX19" fmla="*/ 197616 w 431999"/>
              <a:gd name="connsiteY19" fmla="*/ 109109 h 431999"/>
              <a:gd name="connsiteX20" fmla="*/ 109109 w 431999"/>
              <a:gd name="connsiteY20" fmla="*/ 197616 h 431999"/>
              <a:gd name="connsiteX21" fmla="*/ 89616 w 431999"/>
              <a:gd name="connsiteY21" fmla="*/ 197616 h 431999"/>
              <a:gd name="connsiteX22" fmla="*/ 71616 w 431999"/>
              <a:gd name="connsiteY22" fmla="*/ 215616 h 431999"/>
              <a:gd name="connsiteX23" fmla="*/ 89616 w 431999"/>
              <a:gd name="connsiteY23" fmla="*/ 233616 h 431999"/>
              <a:gd name="connsiteX24" fmla="*/ 109109 w 431999"/>
              <a:gd name="connsiteY24" fmla="*/ 233616 h 431999"/>
              <a:gd name="connsiteX25" fmla="*/ 197616 w 431999"/>
              <a:gd name="connsiteY25" fmla="*/ 322122 h 431999"/>
              <a:gd name="connsiteX26" fmla="*/ 215616 w 431999"/>
              <a:gd name="connsiteY26" fmla="*/ 296616 h 431999"/>
              <a:gd name="connsiteX27" fmla="*/ 134616 w 431999"/>
              <a:gd name="connsiteY27" fmla="*/ 215616 h 431999"/>
              <a:gd name="connsiteX28" fmla="*/ 215616 w 431999"/>
              <a:gd name="connsiteY28" fmla="*/ 134616 h 431999"/>
              <a:gd name="connsiteX29" fmla="*/ 296616 w 431999"/>
              <a:gd name="connsiteY29" fmla="*/ 215616 h 431999"/>
              <a:gd name="connsiteX30" fmla="*/ 215616 w 431999"/>
              <a:gd name="connsiteY30" fmla="*/ 296616 h 431999"/>
              <a:gd name="connsiteX31" fmla="*/ 215616 w 431999"/>
              <a:gd name="connsiteY31" fmla="*/ 260616 h 431999"/>
              <a:gd name="connsiteX32" fmla="*/ 260616 w 431999"/>
              <a:gd name="connsiteY32" fmla="*/ 215616 h 431999"/>
              <a:gd name="connsiteX33" fmla="*/ 215616 w 431999"/>
              <a:gd name="connsiteY33" fmla="*/ 170616 h 431999"/>
              <a:gd name="connsiteX34" fmla="*/ 170616 w 431999"/>
              <a:gd name="connsiteY34" fmla="*/ 215616 h 431999"/>
              <a:gd name="connsiteX35" fmla="*/ 215616 w 431999"/>
              <a:gd name="connsiteY35" fmla="*/ 260616 h 4319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31999" h="431999">
                <a:moveTo>
                  <a:pt x="215616" y="431616"/>
                </a:moveTo>
                <a:cubicBezTo>
                  <a:pt x="96323" y="431616"/>
                  <a:pt x="-384" y="334909"/>
                  <a:pt x="-384" y="215616"/>
                </a:cubicBezTo>
                <a:cubicBezTo>
                  <a:pt x="-384" y="96323"/>
                  <a:pt x="96323" y="-384"/>
                  <a:pt x="215616" y="-384"/>
                </a:cubicBezTo>
                <a:cubicBezTo>
                  <a:pt x="334909" y="-384"/>
                  <a:pt x="431616" y="96323"/>
                  <a:pt x="431616" y="215616"/>
                </a:cubicBezTo>
                <a:cubicBezTo>
                  <a:pt x="431616" y="334909"/>
                  <a:pt x="334909" y="431616"/>
                  <a:pt x="215616" y="431616"/>
                </a:cubicBezTo>
                <a:moveTo>
                  <a:pt x="197616" y="322122"/>
                </a:moveTo>
                <a:lnTo>
                  <a:pt x="197616" y="341616"/>
                </a:lnTo>
                <a:cubicBezTo>
                  <a:pt x="197616" y="351557"/>
                  <a:pt x="205675" y="359616"/>
                  <a:pt x="215616" y="359616"/>
                </a:cubicBezTo>
                <a:cubicBezTo>
                  <a:pt x="225557" y="359616"/>
                  <a:pt x="233616" y="351557"/>
                  <a:pt x="233616" y="341616"/>
                </a:cubicBezTo>
                <a:lnTo>
                  <a:pt x="233616" y="322122"/>
                </a:lnTo>
                <a:cubicBezTo>
                  <a:pt x="278841" y="314535"/>
                  <a:pt x="314535" y="278841"/>
                  <a:pt x="322122" y="233616"/>
                </a:cubicBezTo>
                <a:lnTo>
                  <a:pt x="341616" y="233616"/>
                </a:lnTo>
                <a:cubicBezTo>
                  <a:pt x="351557" y="233616"/>
                  <a:pt x="359616" y="225557"/>
                  <a:pt x="359616" y="215616"/>
                </a:cubicBezTo>
                <a:cubicBezTo>
                  <a:pt x="359616" y="205675"/>
                  <a:pt x="351557" y="197616"/>
                  <a:pt x="341616" y="197616"/>
                </a:cubicBezTo>
                <a:lnTo>
                  <a:pt x="322122" y="197616"/>
                </a:lnTo>
                <a:cubicBezTo>
                  <a:pt x="314535" y="152391"/>
                  <a:pt x="278841" y="116696"/>
                  <a:pt x="233616" y="109109"/>
                </a:cubicBezTo>
                <a:lnTo>
                  <a:pt x="233616" y="89616"/>
                </a:lnTo>
                <a:cubicBezTo>
                  <a:pt x="233616" y="79675"/>
                  <a:pt x="225557" y="71616"/>
                  <a:pt x="215616" y="71616"/>
                </a:cubicBezTo>
                <a:cubicBezTo>
                  <a:pt x="205675" y="71616"/>
                  <a:pt x="197616" y="79675"/>
                  <a:pt x="197616" y="89616"/>
                </a:cubicBezTo>
                <a:lnTo>
                  <a:pt x="197616" y="109109"/>
                </a:lnTo>
                <a:cubicBezTo>
                  <a:pt x="152391" y="116696"/>
                  <a:pt x="116696" y="152391"/>
                  <a:pt x="109109" y="197616"/>
                </a:cubicBezTo>
                <a:lnTo>
                  <a:pt x="89616" y="197616"/>
                </a:lnTo>
                <a:cubicBezTo>
                  <a:pt x="79675" y="197616"/>
                  <a:pt x="71616" y="205675"/>
                  <a:pt x="71616" y="215616"/>
                </a:cubicBezTo>
                <a:cubicBezTo>
                  <a:pt x="71616" y="225557"/>
                  <a:pt x="79675" y="233616"/>
                  <a:pt x="89616" y="233616"/>
                </a:cubicBezTo>
                <a:lnTo>
                  <a:pt x="109109" y="233616"/>
                </a:lnTo>
                <a:cubicBezTo>
                  <a:pt x="116696" y="278841"/>
                  <a:pt x="152391" y="314535"/>
                  <a:pt x="197616" y="322122"/>
                </a:cubicBezTo>
                <a:moveTo>
                  <a:pt x="215616" y="296616"/>
                </a:moveTo>
                <a:cubicBezTo>
                  <a:pt x="170881" y="296616"/>
                  <a:pt x="134616" y="260351"/>
                  <a:pt x="134616" y="215616"/>
                </a:cubicBezTo>
                <a:cubicBezTo>
                  <a:pt x="134616" y="170881"/>
                  <a:pt x="170881" y="134616"/>
                  <a:pt x="215616" y="134616"/>
                </a:cubicBezTo>
                <a:cubicBezTo>
                  <a:pt x="260351" y="134616"/>
                  <a:pt x="296616" y="170881"/>
                  <a:pt x="296616" y="215616"/>
                </a:cubicBezTo>
                <a:cubicBezTo>
                  <a:pt x="296616" y="260351"/>
                  <a:pt x="260351" y="296616"/>
                  <a:pt x="215616" y="296616"/>
                </a:cubicBezTo>
                <a:moveTo>
                  <a:pt x="215616" y="260616"/>
                </a:moveTo>
                <a:cubicBezTo>
                  <a:pt x="240469" y="260616"/>
                  <a:pt x="260616" y="240469"/>
                  <a:pt x="260616" y="215616"/>
                </a:cubicBezTo>
                <a:cubicBezTo>
                  <a:pt x="260616" y="190763"/>
                  <a:pt x="240469" y="170616"/>
                  <a:pt x="215616" y="170616"/>
                </a:cubicBezTo>
                <a:cubicBezTo>
                  <a:pt x="190763" y="170616"/>
                  <a:pt x="170616" y="190763"/>
                  <a:pt x="170616" y="215616"/>
                </a:cubicBezTo>
                <a:cubicBezTo>
                  <a:pt x="170616" y="240469"/>
                  <a:pt x="190763" y="260616"/>
                  <a:pt x="215616" y="260616"/>
                </a:cubicBezTo>
              </a:path>
            </a:pathLst>
          </a:custGeom>
          <a:solidFill>
            <a:schemeClr val="accent1"/>
          </a:solidFill>
          <a:ln w="558" cap="flat">
            <a:noFill/>
            <a:prstDash val="solid"/>
            <a:miter/>
          </a:ln>
        </p:spPr>
        <p:txBody>
          <a:bodyPr rtlCol="0" anchor="ctr"/>
          <a:lstStyle/>
          <a:p>
            <a:endParaRPr lang="zh-CN" altLang="en-US"/>
          </a:p>
        </p:txBody>
      </p:sp>
      <p:sp>
        <p:nvSpPr>
          <p:cNvPr id="19" name="文本框 18"/>
          <p:cNvSpPr txBox="1"/>
          <p:nvPr>
            <p:custDataLst>
              <p:tags r:id="rId14"/>
            </p:custDataLst>
          </p:nvPr>
        </p:nvSpPr>
        <p:spPr>
          <a:xfrm>
            <a:off x="1774190" y="4139565"/>
            <a:ext cx="3412490" cy="7899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kern="0" dirty="0">
                <a:solidFill>
                  <a:schemeClr val="accent1"/>
                </a:solidFill>
                <a:effectLst>
                  <a:outerShdw blurRad="38100" dist="25400" dir="5400000" algn="ctr" rotWithShape="0">
                    <a:srgbClr val="6E747A">
                      <a:alpha val="43000"/>
                    </a:srgbClr>
                  </a:outerShdw>
                </a:effectLst>
                <a:latin typeface="+mn-ea"/>
              </a:rPr>
              <a:t>多样化的商品和服务</a:t>
            </a:r>
            <a:endParaRPr lang="zh-CN" altLang="en-US" sz="1400" b="1" kern="0" dirty="0">
              <a:solidFill>
                <a:schemeClr val="accent1"/>
              </a:solidFill>
              <a:effectLst>
                <a:outerShdw blurRad="38100" dist="25400" dir="5400000" algn="ctr" rotWithShape="0">
                  <a:srgbClr val="6E747A">
                    <a:alpha val="43000"/>
                  </a:srgbClr>
                </a:outerShdw>
              </a:effectLst>
              <a:latin typeface="+mn-ea"/>
            </a:endParaRPr>
          </a:p>
          <a:p>
            <a:pPr>
              <a:lnSpc>
                <a:spcPct val="120000"/>
              </a:lnSpc>
            </a:pPr>
            <a:r>
              <a:rPr lang="zh-CN" altLang="en-US" sz="1200" kern="0" dirty="0">
                <a:solidFill>
                  <a:schemeClr val="tx1">
                    <a:lumMod val="65000"/>
                    <a:lumOff val="35000"/>
                  </a:schemeClr>
                </a:solidFill>
                <a:latin typeface="+mn-ea"/>
              </a:rPr>
              <a:t>通常会提供多种类别的商品和服务供员工选择，如电子产品、生活用品、健康保险、旅游服务等。</a:t>
            </a:r>
            <a:endParaRPr lang="zh-CN" altLang="en-US" sz="1200" kern="0" dirty="0">
              <a:solidFill>
                <a:schemeClr val="tx1">
                  <a:lumMod val="65000"/>
                  <a:lumOff val="35000"/>
                </a:schemeClr>
              </a:solidFill>
              <a:latin typeface="+mn-ea"/>
            </a:endParaRPr>
          </a:p>
        </p:txBody>
      </p:sp>
      <p:sp>
        <p:nvSpPr>
          <p:cNvPr id="20" name="文本框 19"/>
          <p:cNvSpPr txBox="1"/>
          <p:nvPr>
            <p:custDataLst>
              <p:tags r:id="rId15"/>
            </p:custDataLst>
          </p:nvPr>
        </p:nvSpPr>
        <p:spPr>
          <a:xfrm>
            <a:off x="1774190" y="5324475"/>
            <a:ext cx="2927985" cy="789940"/>
          </a:xfrm>
          <a:prstGeom prst="rect">
            <a:avLst/>
          </a:prstGeom>
          <a:noFill/>
        </p:spPr>
        <p:txBody>
          <a:bodyPr wrap="square" lIns="0" tIns="0" rIns="0" bIns="0" rtlCol="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20000"/>
              </a:lnSpc>
            </a:pPr>
            <a:r>
              <a:rPr lang="zh-CN" altLang="en-US" sz="1400" b="1" kern="0" dirty="0">
                <a:solidFill>
                  <a:schemeClr val="accent1"/>
                </a:solidFill>
                <a:effectLst>
                  <a:outerShdw blurRad="38100" dist="25400" dir="5400000" algn="ctr" rotWithShape="0">
                    <a:srgbClr val="6E747A">
                      <a:alpha val="43000"/>
                    </a:srgbClr>
                  </a:outerShdw>
                </a:effectLst>
                <a:latin typeface="+mn-ea"/>
              </a:rPr>
              <a:t>管理效率提升</a:t>
            </a:r>
            <a:endParaRPr lang="zh-CN" altLang="en-US" sz="1400" b="1" kern="0" dirty="0">
              <a:solidFill>
                <a:schemeClr val="accent1"/>
              </a:solidFill>
              <a:effectLst>
                <a:outerShdw blurRad="38100" dist="25400" dir="5400000" algn="ctr" rotWithShape="0">
                  <a:srgbClr val="6E747A">
                    <a:alpha val="43000"/>
                  </a:srgbClr>
                </a:outerShdw>
              </a:effectLst>
              <a:latin typeface="+mn-ea"/>
            </a:endParaRPr>
          </a:p>
          <a:p>
            <a:pPr>
              <a:lnSpc>
                <a:spcPct val="120000"/>
              </a:lnSpc>
            </a:pPr>
            <a:r>
              <a:rPr lang="zh-CN" altLang="en-US" sz="1200" kern="0" dirty="0">
                <a:solidFill>
                  <a:schemeClr val="tx1">
                    <a:lumMod val="65000"/>
                    <a:lumOff val="35000"/>
                  </a:schemeClr>
                </a:solidFill>
                <a:latin typeface="+mn-ea"/>
              </a:rPr>
              <a:t>系统化管理福利发放过程可以简化行政工作流程，提高管理效率。</a:t>
            </a:r>
            <a:endParaRPr lang="zh-CN" altLang="en-US" sz="1200" kern="0" dirty="0">
              <a:solidFill>
                <a:schemeClr val="tx1">
                  <a:lumMod val="65000"/>
                  <a:lumOff val="35000"/>
                </a:schemeClr>
              </a:solidFill>
              <a:latin typeface="+mn-ea"/>
            </a:endParaRPr>
          </a:p>
        </p:txBody>
      </p:sp>
      <p:pic>
        <p:nvPicPr>
          <p:cNvPr id="5" name="图片 4">
            <a:hlinkClick r:id="rId16" action="ppaction://hlinkfile"/>
          </p:cNvPr>
          <p:cNvPicPr>
            <a:picLocks noChangeAspect="1"/>
          </p:cNvPicPr>
          <p:nvPr/>
        </p:nvPicPr>
        <p:blipFill>
          <a:blip r:embed="rId17"/>
          <a:stretch>
            <a:fillRect/>
          </a:stretch>
        </p:blipFill>
        <p:spPr>
          <a:xfrm>
            <a:off x="6314440" y="2757805"/>
            <a:ext cx="5541645" cy="3557905"/>
          </a:xfrm>
          <a:prstGeom prst="rect">
            <a:avLst/>
          </a:prstGeom>
        </p:spPr>
      </p:pic>
    </p:spTree>
    <p:custDataLst>
      <p:tags r:id="rId18"/>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pic>
        <p:nvPicPr>
          <p:cNvPr id="2" name="图片 1" descr="24"/>
          <p:cNvPicPr>
            <a:picLocks noChangeAspect="1"/>
          </p:cNvPicPr>
          <p:nvPr/>
        </p:nvPicPr>
        <p:blipFill>
          <a:blip r:embed="rId1"/>
          <a:stretch>
            <a:fillRect/>
          </a:stretch>
        </p:blipFill>
        <p:spPr>
          <a:xfrm>
            <a:off x="0" y="0"/>
            <a:ext cx="12192000" cy="6858000"/>
          </a:xfrm>
          <a:prstGeom prst="rect">
            <a:avLst/>
          </a:prstGeom>
        </p:spPr>
      </p:pic>
    </p:spTree>
    <p:custDataLst>
      <p:tags r:id="rId2"/>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3"/>
          <p:cNvSpPr/>
          <p:nvPr>
            <p:custDataLst>
              <p:tags r:id="rId1"/>
            </p:custDataLst>
          </p:nvPr>
        </p:nvSpPr>
        <p:spPr>
          <a:xfrm>
            <a:off x="635" y="-12700"/>
            <a:ext cx="12196445" cy="4833620"/>
          </a:xfrm>
          <a:custGeom>
            <a:avLst/>
            <a:gdLst/>
            <a:ahLst/>
            <a:cxnLst>
              <a:cxn ang="3">
                <a:pos x="hc" y="t"/>
              </a:cxn>
              <a:cxn ang="cd2">
                <a:pos x="l" y="vc"/>
              </a:cxn>
              <a:cxn ang="cd4">
                <a:pos x="hc" y="b"/>
              </a:cxn>
              <a:cxn ang="0">
                <a:pos x="r" y="vc"/>
              </a:cxn>
            </a:cxnLst>
            <a:rect l="l" t="t" r="r" b="b"/>
            <a:pathLst>
              <a:path w="19207" h="7612">
                <a:moveTo>
                  <a:pt x="0" y="0"/>
                </a:moveTo>
                <a:lnTo>
                  <a:pt x="19207" y="0"/>
                </a:lnTo>
                <a:lnTo>
                  <a:pt x="19207" y="2510"/>
                </a:lnTo>
                <a:lnTo>
                  <a:pt x="19132" y="2619"/>
                </a:lnTo>
                <a:cubicBezTo>
                  <a:pt x="17041" y="5636"/>
                  <a:pt x="13553" y="7612"/>
                  <a:pt x="9604" y="7612"/>
                </a:cubicBezTo>
                <a:cubicBezTo>
                  <a:pt x="5654" y="7612"/>
                  <a:pt x="2166" y="5636"/>
                  <a:pt x="75" y="2619"/>
                </a:cubicBezTo>
                <a:lnTo>
                  <a:pt x="0" y="2510"/>
                </a:lnTo>
                <a:lnTo>
                  <a:pt x="0" y="0"/>
                </a:lnTo>
                <a:close/>
              </a:path>
            </a:pathLst>
          </a:custGeom>
          <a:gradFill>
            <a:gsLst>
              <a:gs pos="0">
                <a:schemeClr val="accent1">
                  <a:alpha val="50000"/>
                </a:schemeClr>
              </a:gs>
              <a:gs pos="100000">
                <a:schemeClr val="accent1"/>
              </a:gs>
            </a:gsLst>
            <a:lin ang="162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algn="ctr"/>
            <a:endParaRPr lang="zh-CN" altLang="en-US"/>
          </a:p>
        </p:txBody>
      </p:sp>
      <p:sp>
        <p:nvSpPr>
          <p:cNvPr id="3" name="矩形: 圆角 2"/>
          <p:cNvSpPr/>
          <p:nvPr>
            <p:custDataLst>
              <p:tags r:id="rId2"/>
            </p:custDataLst>
          </p:nvPr>
        </p:nvSpPr>
        <p:spPr>
          <a:xfrm>
            <a:off x="607695" y="1403350"/>
            <a:ext cx="10982960" cy="5052695"/>
          </a:xfrm>
          <a:prstGeom prst="roundRect">
            <a:avLst>
              <a:gd name="adj" fmla="val 4773"/>
            </a:avLst>
          </a:prstGeom>
          <a:solidFill>
            <a:schemeClr val="bg2"/>
          </a:solidFill>
          <a:ln>
            <a:noFill/>
          </a:ln>
          <a:effectLst>
            <a:outerShdw blurRad="152400" sx="101000" sy="101000" algn="ctr" rotWithShape="0">
              <a:prstClr val="black">
                <a:alpha val="10000"/>
              </a:prst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rgbClr val="FFFFFF"/>
              </a:solidFill>
            </a:endParaRPr>
          </a:p>
        </p:txBody>
      </p:sp>
      <p:graphicFrame>
        <p:nvGraphicFramePr>
          <p:cNvPr id="2" name="表格 1"/>
          <p:cNvGraphicFramePr/>
          <p:nvPr>
            <p:custDataLst>
              <p:tags r:id="rId3"/>
            </p:custDataLst>
          </p:nvPr>
        </p:nvGraphicFramePr>
        <p:xfrm>
          <a:off x="932180" y="1581785"/>
          <a:ext cx="10204450" cy="4978400"/>
        </p:xfrm>
        <a:graphic>
          <a:graphicData uri="http://schemas.openxmlformats.org/drawingml/2006/table">
            <a:tbl>
              <a:tblPr firstRow="1">
                <a:tableStyleId>{CCCB5D97-E9D7-4F2D-99EA-81D28A4056EE}</a:tableStyleId>
              </a:tblPr>
              <a:tblGrid>
                <a:gridCol w="2040890"/>
                <a:gridCol w="3273425"/>
                <a:gridCol w="1403985"/>
                <a:gridCol w="1445260"/>
                <a:gridCol w="2040890"/>
              </a:tblGrid>
              <a:tr h="308610">
                <a:tc>
                  <a:txBody>
                    <a:bodyPr/>
                    <a:lstStyle/>
                    <a:p>
                      <a:pPr marL="9525" indent="0" algn="ctr" fontAlgn="ctr"/>
                      <a:endParaRPr sz="1600"/>
                    </a:p>
                  </a:txBody>
                  <a:tcPr marL="9842" marR="9842" marT="9842" anchor="ctr" anchorCtr="0"/>
                </a:tc>
                <a:tc>
                  <a:txBody>
                    <a:bodyPr/>
                    <a:lstStyle/>
                    <a:p>
                      <a:pPr marL="9525" indent="0" algn="ctr" fontAlgn="ctr"/>
                      <a:r>
                        <a:rPr lang="zh-CN" altLang="en-US" sz="1600"/>
                        <a:t>品名</a:t>
                      </a:r>
                      <a:endParaRPr lang="zh-CN" altLang="en-US" sz="1600"/>
                    </a:p>
                  </a:txBody>
                  <a:tcPr marL="9842" marR="9842" marT="9842" anchor="ctr" anchorCtr="0"/>
                </a:tc>
                <a:tc>
                  <a:txBody>
                    <a:bodyPr/>
                    <a:lstStyle/>
                    <a:p>
                      <a:pPr marL="9525" indent="0" algn="ctr" fontAlgn="ctr"/>
                      <a:r>
                        <a:rPr lang="zh-CN" altLang="en-US" sz="1600"/>
                        <a:t>建议销售价</a:t>
                      </a:r>
                      <a:endParaRPr lang="zh-CN" altLang="en-US" sz="1600"/>
                    </a:p>
                  </a:txBody>
                  <a:tcPr marL="9842" marR="9842" marT="9842" anchor="ctr" anchorCtr="0"/>
                </a:tc>
                <a:tc>
                  <a:txBody>
                    <a:bodyPr/>
                    <a:lstStyle/>
                    <a:p>
                      <a:pPr marL="9525" indent="0" algn="ctr" fontAlgn="ctr"/>
                      <a:r>
                        <a:rPr lang="zh-CN" altLang="en-US" sz="1600"/>
                        <a:t>渠道价格</a:t>
                      </a:r>
                      <a:endParaRPr lang="zh-CN" altLang="en-US" sz="1600"/>
                    </a:p>
                  </a:txBody>
                  <a:tcPr marL="9842" marR="9842" marT="9842" anchor="ctr" anchorCtr="0"/>
                </a:tc>
                <a:tc>
                  <a:txBody>
                    <a:bodyPr/>
                    <a:lstStyle/>
                    <a:p>
                      <a:pPr marL="9525" indent="0" algn="ctr" fontAlgn="ctr"/>
                      <a:r>
                        <a:rPr lang="zh-CN" altLang="en-US" sz="1600"/>
                        <a:t>备注</a:t>
                      </a:r>
                      <a:endParaRPr lang="zh-CN" altLang="en-US" sz="1600"/>
                    </a:p>
                  </a:txBody>
                  <a:tcPr marL="9842" marR="9842" marT="9842" anchor="ctr" anchorCtr="0"/>
                </a:tc>
              </a:tr>
              <a:tr h="385445">
                <a:tc rowSpan="4">
                  <a:txBody>
                    <a:bodyPr/>
                    <a:lstStyle/>
                    <a:p>
                      <a:pPr marL="9525" indent="0" algn="ctr" fontAlgn="ctr"/>
                      <a:r>
                        <a:rPr lang="en-US" altLang="zh-CN" sz="1000"/>
                        <a:t>SAAS</a:t>
                      </a:r>
                      <a:r>
                        <a:rPr lang="zh-CN" altLang="en-US" sz="1000"/>
                        <a:t>租赁</a:t>
                      </a:r>
                      <a:br>
                        <a:rPr lang="zh-CN" altLang="en-US" sz="1000"/>
                      </a:br>
                      <a:r>
                        <a:rPr lang="zh-CN" altLang="en-US" sz="1000"/>
                        <a:t>三年起</a:t>
                      </a:r>
                      <a:endParaRPr lang="zh-CN" altLang="en-US" sz="1000"/>
                    </a:p>
                  </a:txBody>
                  <a:tcPr marL="9842" marR="9842" marT="9842" anchor="ctr" anchorCtr="0"/>
                </a:tc>
                <a:tc>
                  <a:txBody>
                    <a:bodyPr/>
                    <a:lstStyle/>
                    <a:p>
                      <a:pPr marL="9525" indent="0" algn="ctr" fontAlgn="ctr"/>
                      <a:r>
                        <a:rPr lang="en-US" altLang="zh-CN" sz="1000"/>
                        <a:t>B2C</a:t>
                      </a:r>
                      <a:r>
                        <a:rPr lang="zh-CN" altLang="en-US" sz="1000"/>
                        <a:t>平台价格</a:t>
                      </a:r>
                      <a:r>
                        <a:rPr lang="en-US" altLang="zh-CN" sz="1000"/>
                        <a:t>  (PC</a:t>
                      </a:r>
                      <a:r>
                        <a:rPr lang="zh-CN" altLang="en-US" sz="1000"/>
                        <a:t>端</a:t>
                      </a:r>
                      <a:r>
                        <a:rPr lang="en-US" altLang="zh-CN" sz="1000"/>
                        <a:t>+H5</a:t>
                      </a:r>
                      <a:r>
                        <a:rPr lang="zh-CN" altLang="en-US" sz="1000"/>
                        <a:t>端</a:t>
                      </a:r>
                      <a:r>
                        <a:rPr lang="en-US" altLang="zh-CN" sz="1000"/>
                        <a:t>) SAAS</a:t>
                      </a:r>
                      <a:r>
                        <a:rPr lang="zh-CN" altLang="en-US" sz="1000"/>
                        <a:t>端</a:t>
                      </a:r>
                      <a:endParaRPr lang="zh-CN" altLang="en-US" sz="1000"/>
                    </a:p>
                  </a:txBody>
                  <a:tcPr marL="9842" marR="9842" marT="9842" anchor="ctr" anchorCtr="0"/>
                </a:tc>
                <a:tc>
                  <a:txBody>
                    <a:bodyPr/>
                    <a:lstStyle/>
                    <a:p>
                      <a:pPr marL="9525" indent="0" algn="ctr" fontAlgn="ctr"/>
                      <a:r>
                        <a:rPr lang="en-US" altLang="zh-CN" sz="1000"/>
                        <a:t>22000/</a:t>
                      </a:r>
                      <a:r>
                        <a:rPr lang="zh-CN" altLang="en-US" sz="1000"/>
                        <a:t>三年</a:t>
                      </a:r>
                      <a:endParaRPr lang="zh-CN" altLang="en-US" sz="1000"/>
                    </a:p>
                  </a:txBody>
                  <a:tcPr marL="9842" marR="9842" marT="9842" anchor="ctr" anchorCtr="0"/>
                </a:tc>
                <a:tc>
                  <a:txBody>
                    <a:bodyPr/>
                    <a:lstStyle/>
                    <a:p>
                      <a:pPr marL="9525" indent="0" algn="ctr" fontAlgn="ctr"/>
                      <a:r>
                        <a:rPr lang="en-US" altLang="zh-CN" sz="1000"/>
                        <a:t>13000/</a:t>
                      </a:r>
                      <a:r>
                        <a:rPr lang="zh-CN" altLang="en-US" sz="1000"/>
                        <a:t>三年</a:t>
                      </a:r>
                      <a:endParaRPr lang="zh-CN" altLang="en-US" sz="1000"/>
                    </a:p>
                  </a:txBody>
                  <a:tcPr marL="9842" marR="9842" marT="9842" anchor="ctr" anchorCtr="0"/>
                </a:tc>
                <a:tc>
                  <a:txBody>
                    <a:bodyPr/>
                    <a:lstStyle/>
                    <a:p>
                      <a:pPr marL="9525" indent="0" algn="ctr" fontAlgn="ctr"/>
                      <a:r>
                        <a:rPr lang="zh-CN" altLang="en-US" sz="1000"/>
                        <a:t>默认赠送一个政采接口。</a:t>
                      </a:r>
                      <a:endParaRPr lang="zh-CN" altLang="en-US" sz="1000"/>
                    </a:p>
                  </a:txBody>
                  <a:tcPr marL="9842" marR="9842" marT="9842" anchor="ctr" anchorCtr="0"/>
                </a:tc>
              </a:tr>
              <a:tr h="228600">
                <a:tc vMerge="1">
                  <a:tcPr anchor="ctr"/>
                </a:tc>
                <a:tc>
                  <a:txBody>
                    <a:bodyPr/>
                    <a:lstStyle/>
                    <a:p>
                      <a:pPr marL="9525" indent="0" algn="ctr" fontAlgn="ctr"/>
                      <a:r>
                        <a:rPr lang="zh-CN" altLang="en-US" sz="1000"/>
                        <a:t>企业积分福利</a:t>
                      </a:r>
                      <a:r>
                        <a:rPr lang="en-US" altLang="zh-CN" sz="1000"/>
                        <a:t>(PC</a:t>
                      </a:r>
                      <a:r>
                        <a:rPr lang="zh-CN" altLang="en-US" sz="1000"/>
                        <a:t>端</a:t>
                      </a:r>
                      <a:r>
                        <a:rPr lang="en-US" altLang="zh-CN" sz="1000"/>
                        <a:t>+</a:t>
                      </a:r>
                      <a:r>
                        <a:rPr lang="zh-CN" altLang="en-US" sz="1000"/>
                        <a:t>微信小程序</a:t>
                      </a:r>
                      <a:r>
                        <a:rPr lang="en-US" altLang="zh-CN" sz="1000"/>
                        <a:t>) </a:t>
                      </a:r>
                      <a:endParaRPr lang="en-US" altLang="zh-CN" sz="1000"/>
                    </a:p>
                  </a:txBody>
                  <a:tcPr marL="9842" marR="9842" marT="9842" anchor="ctr" anchorCtr="0"/>
                </a:tc>
                <a:tc>
                  <a:txBody>
                    <a:bodyPr/>
                    <a:lstStyle/>
                    <a:p>
                      <a:pPr marL="9525" indent="0" algn="ctr" fontAlgn="ctr"/>
                      <a:r>
                        <a:rPr lang="en-US" altLang="zh-CN" sz="1000"/>
                        <a:t>40000/</a:t>
                      </a:r>
                      <a:r>
                        <a:rPr lang="zh-CN" altLang="en-US" sz="1000"/>
                        <a:t>三年</a:t>
                      </a:r>
                      <a:endParaRPr lang="zh-CN" altLang="en-US" sz="1000"/>
                    </a:p>
                  </a:txBody>
                  <a:tcPr marL="9842" marR="9842" marT="9842" anchor="ctr" anchorCtr="0"/>
                </a:tc>
                <a:tc>
                  <a:txBody>
                    <a:bodyPr/>
                    <a:lstStyle/>
                    <a:p>
                      <a:pPr marL="9525" indent="0" algn="ctr" fontAlgn="ctr"/>
                      <a:r>
                        <a:rPr lang="en-US" altLang="zh-CN" sz="1000"/>
                        <a:t>30000/</a:t>
                      </a:r>
                      <a:r>
                        <a:rPr lang="zh-CN" altLang="en-US" sz="1000"/>
                        <a:t>三年</a:t>
                      </a:r>
                      <a:endParaRPr lang="zh-CN" altLang="en-US" sz="1000"/>
                    </a:p>
                  </a:txBody>
                  <a:tcPr marL="9842" marR="9842" marT="9842" anchor="ctr" anchorCtr="0"/>
                </a:tc>
                <a:tc>
                  <a:txBody>
                    <a:bodyPr/>
                    <a:lstStyle/>
                    <a:p>
                      <a:pPr marL="9525" indent="0" algn="l" fontAlgn="ctr"/>
                      <a:endParaRPr sz="1000"/>
                    </a:p>
                  </a:txBody>
                  <a:tcPr marL="9842" marR="9842" marT="9842" anchor="ctr" anchorCtr="0"/>
                </a:tc>
              </a:tr>
              <a:tr h="228600">
                <a:tc vMerge="1">
                  <a:tcPr/>
                </a:tc>
                <a:tc>
                  <a:txBody>
                    <a:bodyPr/>
                    <a:p>
                      <a:pPr marL="9525" indent="0" algn="ctr" fontAlgn="ctr"/>
                      <a:r>
                        <a:rPr lang="en-US" altLang="zh-CN" sz="1000">
                          <a:sym typeface="+mn-ea"/>
                        </a:rPr>
                        <a:t>B2C</a:t>
                      </a:r>
                      <a:r>
                        <a:rPr lang="zh-CN" altLang="en-US" sz="1000">
                          <a:sym typeface="+mn-ea"/>
                        </a:rPr>
                        <a:t>平台价格</a:t>
                      </a:r>
                      <a:r>
                        <a:rPr lang="en-US" altLang="zh-CN" sz="1000">
                          <a:sym typeface="+mn-ea"/>
                        </a:rPr>
                        <a:t> </a:t>
                      </a:r>
                      <a:r>
                        <a:rPr lang="en-US" altLang="zh-CN" sz="1000"/>
                        <a:t>(PC</a:t>
                      </a:r>
                      <a:r>
                        <a:rPr lang="zh-CN" altLang="en-US" sz="1000"/>
                        <a:t>端</a:t>
                      </a:r>
                      <a:r>
                        <a:rPr lang="en-US" altLang="zh-CN" sz="1000"/>
                        <a:t>+</a:t>
                      </a:r>
                      <a:r>
                        <a:rPr lang="zh-CN" altLang="en-US" sz="1000"/>
                        <a:t>微信小程序</a:t>
                      </a:r>
                      <a:r>
                        <a:rPr lang="en-US" altLang="zh-CN" sz="1000"/>
                        <a:t>) </a:t>
                      </a:r>
                      <a:endParaRPr lang="en-US" altLang="zh-CN" sz="1000"/>
                    </a:p>
                  </a:txBody>
                  <a:tcPr marL="9842" marR="9842" marT="9842" anchor="ctr" anchorCtr="0"/>
                </a:tc>
                <a:tc>
                  <a:txBody>
                    <a:bodyPr/>
                    <a:p>
                      <a:pPr marL="9525" indent="0" algn="ctr" fontAlgn="ctr"/>
                      <a:r>
                        <a:rPr lang="en-US" altLang="zh-CN" sz="1000"/>
                        <a:t>50000/</a:t>
                      </a:r>
                      <a:r>
                        <a:rPr lang="zh-CN" altLang="en-US" sz="1000"/>
                        <a:t>三年</a:t>
                      </a:r>
                      <a:endParaRPr lang="zh-CN" altLang="en-US" sz="1000"/>
                    </a:p>
                  </a:txBody>
                  <a:tcPr marL="9842" marR="9842" marT="9842" anchor="ctr" anchorCtr="0"/>
                </a:tc>
                <a:tc>
                  <a:txBody>
                    <a:bodyPr/>
                    <a:p>
                      <a:pPr marL="9525" indent="0" algn="ctr" fontAlgn="ctr"/>
                      <a:r>
                        <a:rPr lang="en-US" altLang="zh-CN" sz="1000"/>
                        <a:t>39000/</a:t>
                      </a:r>
                      <a:r>
                        <a:rPr lang="zh-CN" altLang="en-US" sz="1000"/>
                        <a:t>三年</a:t>
                      </a:r>
                      <a:endParaRPr lang="zh-CN" altLang="en-US" sz="1000"/>
                    </a:p>
                  </a:txBody>
                  <a:tcPr marL="9842" marR="9842" marT="9842" anchor="ctr" anchorCtr="0"/>
                </a:tc>
                <a:tc>
                  <a:txBody>
                    <a:bodyPr/>
                    <a:p>
                      <a:pPr marL="9525" indent="0" algn="ctr" fontAlgn="ctr">
                        <a:buNone/>
                      </a:pPr>
                      <a:r>
                        <a:rPr lang="zh-CN" altLang="en-US" sz="1000">
                          <a:sym typeface="+mn-ea"/>
                        </a:rPr>
                        <a:t>默认赠送一个政采接口</a:t>
                      </a:r>
                      <a:endParaRPr lang="zh-CN" altLang="en-US" sz="1000"/>
                    </a:p>
                  </a:txBody>
                  <a:tcPr marL="9842" marR="9842" marT="9842" anchor="ctr" anchorCtr="0"/>
                </a:tc>
              </a:tr>
              <a:tr h="228600">
                <a:tc vMerge="1">
                  <a:tcPr anchor="ctr"/>
                </a:tc>
                <a:tc>
                  <a:txBody>
                    <a:bodyPr/>
                    <a:lstStyle/>
                    <a:p>
                      <a:pPr marL="9525" indent="0" algn="ctr" fontAlgn="ctr"/>
                      <a:r>
                        <a:rPr lang="zh-CN" altLang="en-US" sz="1000">
                          <a:sym typeface="+mn-ea"/>
                        </a:rPr>
                        <a:t>多商家入驻</a:t>
                      </a:r>
                      <a:r>
                        <a:rPr lang="en-US" altLang="zh-CN" sz="1000">
                          <a:sym typeface="+mn-ea"/>
                        </a:rPr>
                        <a:t> </a:t>
                      </a:r>
                      <a:r>
                        <a:rPr lang="zh-CN" altLang="en-US" sz="1000">
                          <a:sym typeface="+mn-ea"/>
                        </a:rPr>
                        <a:t>平台价格</a:t>
                      </a:r>
                      <a:r>
                        <a:rPr lang="en-US" altLang="zh-CN" sz="1000">
                          <a:sym typeface="+mn-ea"/>
                        </a:rPr>
                        <a:t> </a:t>
                      </a:r>
                      <a:r>
                        <a:rPr lang="en-US" altLang="zh-CN" sz="1000"/>
                        <a:t>(PC</a:t>
                      </a:r>
                      <a:r>
                        <a:rPr lang="zh-CN" altLang="en-US" sz="1000"/>
                        <a:t>端</a:t>
                      </a:r>
                      <a:r>
                        <a:rPr lang="en-US" altLang="zh-CN" sz="1000"/>
                        <a:t>+</a:t>
                      </a:r>
                      <a:r>
                        <a:rPr lang="zh-CN" altLang="en-US" sz="1000"/>
                        <a:t>微信小程序</a:t>
                      </a:r>
                      <a:r>
                        <a:rPr lang="en-US" altLang="zh-CN" sz="1000"/>
                        <a:t>) </a:t>
                      </a:r>
                      <a:endParaRPr lang="en-US" altLang="zh-CN" sz="1000"/>
                    </a:p>
                  </a:txBody>
                  <a:tcPr marL="9842" marR="9842" marT="9842" anchor="ctr" anchorCtr="0"/>
                </a:tc>
                <a:tc>
                  <a:txBody>
                    <a:bodyPr/>
                    <a:lstStyle/>
                    <a:p>
                      <a:pPr marL="9525" indent="0" algn="ctr" fontAlgn="ctr"/>
                      <a:r>
                        <a:rPr lang="en-US" altLang="zh-CN" sz="1000"/>
                        <a:t>74000/</a:t>
                      </a:r>
                      <a:r>
                        <a:rPr lang="zh-CN" altLang="en-US" sz="1000"/>
                        <a:t>三年</a:t>
                      </a:r>
                      <a:endParaRPr lang="zh-CN" altLang="en-US" sz="1000"/>
                    </a:p>
                  </a:txBody>
                  <a:tcPr marL="9842" marR="9842" marT="9842" anchor="ctr" anchorCtr="0"/>
                </a:tc>
                <a:tc>
                  <a:txBody>
                    <a:bodyPr/>
                    <a:lstStyle/>
                    <a:p>
                      <a:pPr marL="9525" indent="0" algn="ctr" fontAlgn="ctr"/>
                      <a:r>
                        <a:rPr lang="en-US" altLang="zh-CN" sz="1000"/>
                        <a:t>58000/</a:t>
                      </a:r>
                      <a:r>
                        <a:rPr lang="zh-CN" altLang="en-US" sz="1000"/>
                        <a:t>三年</a:t>
                      </a:r>
                      <a:endParaRPr lang="zh-CN" altLang="en-US" sz="1000"/>
                    </a:p>
                  </a:txBody>
                  <a:tcPr marL="9842" marR="9842" marT="9842" anchor="ctr" anchorCtr="0"/>
                </a:tc>
                <a:tc>
                  <a:txBody>
                    <a:bodyPr/>
                    <a:lstStyle/>
                    <a:p>
                      <a:pPr marL="9525" indent="0" algn="ctr" fontAlgn="ctr"/>
                      <a:r>
                        <a:rPr lang="zh-CN" altLang="en-US" sz="1000">
                          <a:sym typeface="+mn-ea"/>
                        </a:rPr>
                        <a:t>默认赠送一个政采接口</a:t>
                      </a:r>
                      <a:endParaRPr sz="1000"/>
                    </a:p>
                  </a:txBody>
                  <a:tcPr marL="9842" marR="9842" marT="9842" anchor="ctr" anchorCtr="0"/>
                </a:tc>
              </a:tr>
              <a:tr h="227330">
                <a:tc rowSpan="7">
                  <a:txBody>
                    <a:bodyPr/>
                    <a:lstStyle/>
                    <a:p>
                      <a:pPr marL="9525" indent="0" algn="ctr" fontAlgn="ctr"/>
                      <a:r>
                        <a:rPr lang="zh-CN" altLang="en-US" sz="1000"/>
                        <a:t>私有化部署</a:t>
                      </a:r>
                      <a:endParaRPr lang="zh-CN" altLang="en-US" sz="1000"/>
                    </a:p>
                  </a:txBody>
                  <a:tcPr marL="9842" marR="9842" marT="9842" anchor="ctr" anchorCtr="0"/>
                </a:tc>
                <a:tc>
                  <a:txBody>
                    <a:bodyPr/>
                    <a:lstStyle/>
                    <a:p>
                      <a:pPr marL="9525" indent="0" algn="ctr" fontAlgn="ctr"/>
                      <a:r>
                        <a:rPr lang="zh-CN" altLang="en-US" sz="1000"/>
                        <a:t>数字化采购中台</a:t>
                      </a:r>
                      <a:r>
                        <a:rPr lang="en-US" altLang="zh-CN" sz="1000"/>
                        <a:t>(PC</a:t>
                      </a:r>
                      <a:r>
                        <a:rPr lang="zh-CN" altLang="en-US" sz="1000"/>
                        <a:t>端</a:t>
                      </a:r>
                      <a:r>
                        <a:rPr lang="en-US" altLang="zh-CN" sz="1000"/>
                        <a:t>+H5</a:t>
                      </a:r>
                      <a:r>
                        <a:rPr lang="zh-CN" altLang="en-US" sz="1000"/>
                        <a:t>端</a:t>
                      </a:r>
                      <a:r>
                        <a:rPr lang="en-US" altLang="zh-CN" sz="1000"/>
                        <a:t>) </a:t>
                      </a:r>
                      <a:endParaRPr lang="en-US" altLang="zh-CN" sz="1000"/>
                    </a:p>
                  </a:txBody>
                  <a:tcPr marL="9842" marR="9842" marT="9842" anchor="ctr" anchorCtr="0"/>
                </a:tc>
                <a:tc>
                  <a:txBody>
                    <a:bodyPr/>
                    <a:lstStyle/>
                    <a:p>
                      <a:pPr marL="9525" indent="0" algn="ctr" fontAlgn="ctr"/>
                      <a:r>
                        <a:rPr lang="en-US" altLang="zh-CN" sz="1000"/>
                        <a:t>30000</a:t>
                      </a:r>
                      <a:endParaRPr lang="en-US" altLang="zh-CN" sz="1000"/>
                    </a:p>
                  </a:txBody>
                  <a:tcPr marL="9842" marR="9842" marT="9842" anchor="ctr" anchorCtr="0"/>
                </a:tc>
                <a:tc>
                  <a:txBody>
                    <a:bodyPr/>
                    <a:lstStyle/>
                    <a:p>
                      <a:pPr marL="9525" indent="0" algn="ctr" fontAlgn="ctr"/>
                      <a:r>
                        <a:rPr lang="en-US" altLang="zh-CN" sz="1000"/>
                        <a:t>26000</a:t>
                      </a:r>
                      <a:endParaRPr lang="en-US" altLang="zh-CN" sz="1000"/>
                    </a:p>
                  </a:txBody>
                  <a:tcPr marL="9842" marR="9842" marT="9842" anchor="ctr" anchorCtr="0"/>
                </a:tc>
                <a:tc>
                  <a:txBody>
                    <a:bodyPr/>
                    <a:lstStyle/>
                    <a:p>
                      <a:pPr marL="9525" indent="0" algn="ctr" fontAlgn="ctr"/>
                      <a:r>
                        <a:rPr lang="zh-CN" altLang="en-US" sz="1000"/>
                        <a:t>默认赠送一个政采接口。</a:t>
                      </a:r>
                      <a:endParaRPr lang="zh-CN" altLang="en-US" sz="1000"/>
                    </a:p>
                  </a:txBody>
                  <a:tcPr marL="9842" marR="9842" marT="9842" anchor="ctr" anchorCtr="0"/>
                </a:tc>
              </a:tr>
              <a:tr h="387350">
                <a:tc vMerge="1">
                  <a:tcPr anchor="ctr"/>
                </a:tc>
                <a:tc>
                  <a:txBody>
                    <a:bodyPr/>
                    <a:lstStyle/>
                    <a:p>
                      <a:pPr marL="9525" indent="0" algn="ctr" fontAlgn="ctr"/>
                      <a:r>
                        <a:rPr lang="zh-CN" altLang="en-US" sz="1000"/>
                        <a:t>数字化采购中台</a:t>
                      </a:r>
                      <a:r>
                        <a:rPr lang="en-US" altLang="zh-CN" sz="1000"/>
                        <a:t>(PC</a:t>
                      </a:r>
                      <a:r>
                        <a:rPr lang="zh-CN" altLang="en-US" sz="1000"/>
                        <a:t>端</a:t>
                      </a:r>
                      <a:r>
                        <a:rPr lang="en-US" altLang="zh-CN" sz="1000"/>
                        <a:t>+H5</a:t>
                      </a:r>
                      <a:r>
                        <a:rPr lang="zh-CN" altLang="en-US" sz="1000"/>
                        <a:t>端</a:t>
                      </a:r>
                      <a:r>
                        <a:rPr lang="en-US" altLang="zh-CN" sz="1000"/>
                        <a:t>+</a:t>
                      </a:r>
                      <a:r>
                        <a:rPr lang="zh-CN" altLang="en-US" sz="1000"/>
                        <a:t>微信小程序</a:t>
                      </a:r>
                      <a:r>
                        <a:rPr lang="en-US" altLang="zh-CN" sz="1000"/>
                        <a:t>)</a:t>
                      </a:r>
                      <a:endParaRPr lang="en-US" altLang="zh-CN" sz="1000"/>
                    </a:p>
                  </a:txBody>
                  <a:tcPr marL="9842" marR="9842" marT="9842" anchor="ctr" anchorCtr="0"/>
                </a:tc>
                <a:tc>
                  <a:txBody>
                    <a:bodyPr/>
                    <a:lstStyle/>
                    <a:p>
                      <a:pPr marL="9525" indent="0" algn="ctr" fontAlgn="ctr"/>
                      <a:r>
                        <a:rPr lang="en-US" altLang="zh-CN" sz="1000"/>
                        <a:t>40000</a:t>
                      </a:r>
                      <a:endParaRPr lang="en-US" altLang="zh-CN" sz="1000"/>
                    </a:p>
                  </a:txBody>
                  <a:tcPr marL="9842" marR="9842" marT="9842" anchor="ctr" anchorCtr="0"/>
                </a:tc>
                <a:tc>
                  <a:txBody>
                    <a:bodyPr/>
                    <a:lstStyle/>
                    <a:p>
                      <a:pPr marL="9525" indent="0" algn="ctr" fontAlgn="ctr"/>
                      <a:r>
                        <a:rPr lang="en-US" altLang="zh-CN" sz="1000"/>
                        <a:t>35000</a:t>
                      </a:r>
                      <a:endParaRPr lang="en-US" altLang="zh-CN" sz="1000"/>
                    </a:p>
                  </a:txBody>
                  <a:tcPr marL="9842" marR="9842" marT="9842" anchor="ctr" anchorCtr="0"/>
                </a:tc>
                <a:tc>
                  <a:txBody>
                    <a:bodyPr/>
                    <a:lstStyle/>
                    <a:p>
                      <a:pPr marL="9525" indent="0" algn="ctr" fontAlgn="ctr"/>
                      <a:r>
                        <a:rPr lang="zh-CN" altLang="en-US" sz="1000"/>
                        <a:t>默认赠送一个政采接口。</a:t>
                      </a:r>
                      <a:endParaRPr lang="zh-CN" altLang="en-US" sz="1000"/>
                    </a:p>
                  </a:txBody>
                  <a:tcPr marL="9842" marR="9842" marT="9842" anchor="ctr" anchorCtr="0"/>
                </a:tc>
              </a:tr>
              <a:tr h="386080">
                <a:tc vMerge="1">
                  <a:tcPr anchor="ctr"/>
                </a:tc>
                <a:tc>
                  <a:txBody>
                    <a:bodyPr/>
                    <a:lstStyle/>
                    <a:p>
                      <a:pPr marL="9525" indent="0" algn="ctr" fontAlgn="ctr"/>
                      <a:r>
                        <a:rPr lang="zh-CN" altLang="en-US" sz="1000"/>
                        <a:t>数字化采购中台</a:t>
                      </a:r>
                      <a:r>
                        <a:rPr lang="en-US" altLang="zh-CN" sz="1000"/>
                        <a:t>(PC</a:t>
                      </a:r>
                      <a:r>
                        <a:rPr lang="zh-CN" altLang="en-US" sz="1000"/>
                        <a:t>端</a:t>
                      </a:r>
                      <a:r>
                        <a:rPr lang="en-US" altLang="zh-CN" sz="1000"/>
                        <a:t>+H5</a:t>
                      </a:r>
                      <a:r>
                        <a:rPr lang="zh-CN" altLang="en-US" sz="1000"/>
                        <a:t>端</a:t>
                      </a:r>
                      <a:r>
                        <a:rPr lang="en-US" altLang="zh-CN" sz="1000"/>
                        <a:t>+</a:t>
                      </a:r>
                      <a:r>
                        <a:rPr lang="zh-CN" altLang="en-US" sz="1000"/>
                        <a:t>微信小程序</a:t>
                      </a:r>
                      <a:r>
                        <a:rPr lang="en-US" altLang="zh-CN" sz="1000"/>
                        <a:t>+APP)</a:t>
                      </a:r>
                      <a:endParaRPr lang="en-US" altLang="zh-CN" sz="1000"/>
                    </a:p>
                  </a:txBody>
                  <a:tcPr marL="9842" marR="9842" marT="9842" anchor="ctr" anchorCtr="0"/>
                </a:tc>
                <a:tc>
                  <a:txBody>
                    <a:bodyPr/>
                    <a:lstStyle/>
                    <a:p>
                      <a:pPr marL="9525" indent="0" algn="ctr" fontAlgn="ctr"/>
                      <a:r>
                        <a:rPr lang="en-US" altLang="zh-CN" sz="1000"/>
                        <a:t>48000</a:t>
                      </a:r>
                      <a:endParaRPr lang="en-US" altLang="zh-CN" sz="1000"/>
                    </a:p>
                  </a:txBody>
                  <a:tcPr marL="9842" marR="9842" marT="9842" anchor="ctr" anchorCtr="0"/>
                </a:tc>
                <a:tc>
                  <a:txBody>
                    <a:bodyPr/>
                    <a:lstStyle/>
                    <a:p>
                      <a:pPr marL="9525" indent="0" algn="ctr" fontAlgn="ctr"/>
                      <a:r>
                        <a:rPr lang="en-US" altLang="zh-CN" sz="1000"/>
                        <a:t>42000</a:t>
                      </a:r>
                      <a:endParaRPr lang="en-US" altLang="zh-CN" sz="1000"/>
                    </a:p>
                  </a:txBody>
                  <a:tcPr marL="9842" marR="9842" marT="9842" anchor="ctr" anchorCtr="0"/>
                </a:tc>
                <a:tc>
                  <a:txBody>
                    <a:bodyPr/>
                    <a:lstStyle/>
                    <a:p>
                      <a:pPr marL="9525" indent="0" algn="ctr" fontAlgn="ctr"/>
                      <a:r>
                        <a:rPr lang="zh-CN" altLang="en-US" sz="1000"/>
                        <a:t>默认赠送一个政采接口。</a:t>
                      </a:r>
                      <a:endParaRPr lang="zh-CN" altLang="en-US" sz="1000"/>
                    </a:p>
                  </a:txBody>
                  <a:tcPr marL="9842" marR="9842" marT="9842" anchor="ctr" anchorCtr="0"/>
                </a:tc>
              </a:tr>
              <a:tr h="325755">
                <a:tc vMerge="1">
                  <a:tcPr anchor="ctr"/>
                </a:tc>
                <a:tc>
                  <a:txBody>
                    <a:bodyPr/>
                    <a:p>
                      <a:pPr marL="9525" indent="0" algn="ctr" fontAlgn="ctr"/>
                      <a:r>
                        <a:rPr lang="zh-CN" altLang="en-US" sz="1000"/>
                        <a:t>企业积分福利</a:t>
                      </a:r>
                      <a:r>
                        <a:rPr lang="en-US" altLang="zh-CN" sz="1000"/>
                        <a:t>(PC</a:t>
                      </a:r>
                      <a:r>
                        <a:rPr lang="zh-CN" altLang="en-US" sz="1000"/>
                        <a:t>端</a:t>
                      </a:r>
                      <a:r>
                        <a:rPr lang="en-US" altLang="zh-CN" sz="1000"/>
                        <a:t>+</a:t>
                      </a:r>
                      <a:r>
                        <a:rPr lang="zh-CN" altLang="en-US" sz="1000"/>
                        <a:t>微信小程序</a:t>
                      </a:r>
                      <a:r>
                        <a:rPr lang="en-US" altLang="zh-CN" sz="1000"/>
                        <a:t>) </a:t>
                      </a:r>
                      <a:endParaRPr lang="en-US" altLang="zh-CN" sz="1000"/>
                    </a:p>
                  </a:txBody>
                  <a:tcPr marL="9842" marR="9842" marT="9842" anchor="ctr" anchorCtr="0"/>
                </a:tc>
                <a:tc>
                  <a:txBody>
                    <a:bodyPr/>
                    <a:p>
                      <a:pPr marL="9525" indent="0" algn="ctr" fontAlgn="ctr"/>
                      <a:r>
                        <a:rPr lang="en-US" altLang="zh-CN" sz="1000"/>
                        <a:t>38000</a:t>
                      </a:r>
                      <a:endParaRPr lang="en-US" altLang="zh-CN" sz="1000"/>
                    </a:p>
                  </a:txBody>
                  <a:tcPr marL="9842" marR="9842" marT="9842" anchor="ctr" anchorCtr="0"/>
                </a:tc>
                <a:tc>
                  <a:txBody>
                    <a:bodyPr/>
                    <a:p>
                      <a:pPr marL="9525" indent="0" algn="ctr" fontAlgn="ctr"/>
                      <a:r>
                        <a:rPr lang="en-US" altLang="zh-CN" sz="1000"/>
                        <a:t>30000</a:t>
                      </a:r>
                      <a:endParaRPr lang="en-US" altLang="zh-CN" sz="1000"/>
                    </a:p>
                  </a:txBody>
                  <a:tcPr marL="9842" marR="9842" marT="9842" anchor="ctr" anchorCtr="0"/>
                </a:tc>
                <a:tc>
                  <a:txBody>
                    <a:bodyPr/>
                    <a:p>
                      <a:pPr marL="9525" indent="0" algn="l" fontAlgn="ctr"/>
                      <a:endParaRPr sz="1000"/>
                    </a:p>
                  </a:txBody>
                  <a:tcPr marL="9842" marR="9842" marT="9842" anchor="ctr" anchorCtr="0"/>
                </a:tc>
              </a:tr>
              <a:tr h="324485">
                <a:tc vMerge="1">
                  <a:tcPr anchor="ctr"/>
                </a:tc>
                <a:tc>
                  <a:txBody>
                    <a:bodyPr/>
                    <a:p>
                      <a:pPr marL="9525" indent="0" algn="ctr" fontAlgn="ctr"/>
                      <a:r>
                        <a:rPr lang="zh-CN" altLang="en-US" sz="1000"/>
                        <a:t>企业采购商城</a:t>
                      </a:r>
                      <a:r>
                        <a:rPr lang="en-US" altLang="zh-CN" sz="1000"/>
                        <a:t>(PC</a:t>
                      </a:r>
                      <a:r>
                        <a:rPr lang="zh-CN" altLang="en-US" sz="1000"/>
                        <a:t>端</a:t>
                      </a:r>
                      <a:r>
                        <a:rPr lang="en-US" altLang="zh-CN" sz="1000"/>
                        <a:t>+</a:t>
                      </a:r>
                      <a:r>
                        <a:rPr lang="zh-CN" altLang="en-US" sz="1000"/>
                        <a:t>微信小程序</a:t>
                      </a:r>
                      <a:r>
                        <a:rPr lang="en-US" altLang="zh-CN" sz="1000"/>
                        <a:t>) </a:t>
                      </a:r>
                      <a:endParaRPr lang="en-US" altLang="zh-CN" sz="1000"/>
                    </a:p>
                  </a:txBody>
                  <a:tcPr marL="9842" marR="9842" marT="9842" anchor="ctr" anchorCtr="0"/>
                </a:tc>
                <a:tc>
                  <a:txBody>
                    <a:bodyPr/>
                    <a:p>
                      <a:pPr marL="9525" indent="0" algn="ctr" fontAlgn="ctr"/>
                      <a:r>
                        <a:rPr lang="en-US" altLang="zh-CN" sz="1000"/>
                        <a:t>49000</a:t>
                      </a:r>
                      <a:endParaRPr lang="en-US" altLang="zh-CN" sz="1000"/>
                    </a:p>
                  </a:txBody>
                  <a:tcPr marL="9842" marR="9842" marT="9842" anchor="ctr" anchorCtr="0"/>
                </a:tc>
                <a:tc>
                  <a:txBody>
                    <a:bodyPr/>
                    <a:p>
                      <a:pPr marL="9525" indent="0" algn="ctr" fontAlgn="ctr"/>
                      <a:r>
                        <a:rPr lang="en-US" altLang="zh-CN" sz="1000"/>
                        <a:t>42000</a:t>
                      </a:r>
                      <a:endParaRPr lang="en-US" altLang="zh-CN" sz="1000"/>
                    </a:p>
                  </a:txBody>
                  <a:tcPr marL="9842" marR="9842" marT="9842" anchor="ctr" anchorCtr="0"/>
                </a:tc>
                <a:tc>
                  <a:txBody>
                    <a:bodyPr/>
                    <a:p>
                      <a:pPr marL="9525" indent="0" algn="l" fontAlgn="ctr"/>
                      <a:endParaRPr sz="1000"/>
                    </a:p>
                  </a:txBody>
                  <a:tcPr marL="9842" marR="9842" marT="9842" anchor="ctr" anchorCtr="0"/>
                </a:tc>
              </a:tr>
              <a:tr h="325120">
                <a:tc vMerge="1">
                  <a:tcPr anchor="ctr"/>
                </a:tc>
                <a:tc>
                  <a:txBody>
                    <a:bodyPr/>
                    <a:p>
                      <a:pPr marL="9525" indent="0" algn="ctr" fontAlgn="ctr"/>
                      <a:r>
                        <a:rPr lang="zh-CN" altLang="en-US" sz="1000"/>
                        <a:t>多商家</a:t>
                      </a:r>
                      <a:r>
                        <a:rPr lang="zh-CN" altLang="en-US" sz="1000"/>
                        <a:t>接口</a:t>
                      </a:r>
                      <a:endParaRPr lang="zh-CN" altLang="en-US" sz="1000"/>
                    </a:p>
                  </a:txBody>
                  <a:tcPr marL="9842" marR="9842" marT="9842" anchor="ctr" anchorCtr="0"/>
                </a:tc>
                <a:tc>
                  <a:txBody>
                    <a:bodyPr/>
                    <a:p>
                      <a:pPr marL="9525" indent="0" algn="ctr" fontAlgn="ctr"/>
                      <a:r>
                        <a:rPr lang="en-US" altLang="zh-CN" sz="1000"/>
                        <a:t>24000</a:t>
                      </a:r>
                      <a:endParaRPr lang="en-US" altLang="zh-CN" sz="1000"/>
                    </a:p>
                  </a:txBody>
                  <a:tcPr marL="9842" marR="9842" marT="9842" anchor="ctr" anchorCtr="0"/>
                </a:tc>
                <a:tc>
                  <a:txBody>
                    <a:bodyPr/>
                    <a:p>
                      <a:pPr marL="9525" indent="0" algn="ctr" fontAlgn="ctr"/>
                      <a:r>
                        <a:rPr lang="en-US" altLang="zh-CN" sz="1000"/>
                        <a:t>19000</a:t>
                      </a:r>
                      <a:endParaRPr lang="en-US" altLang="zh-CN" sz="1000"/>
                    </a:p>
                  </a:txBody>
                  <a:tcPr marL="9842" marR="9842" marT="9842" anchor="ctr" anchorCtr="0"/>
                </a:tc>
                <a:tc>
                  <a:txBody>
                    <a:bodyPr/>
                    <a:p>
                      <a:pPr marL="9525" indent="0" algn="l" fontAlgn="ctr"/>
                      <a:endParaRPr sz="1000"/>
                    </a:p>
                  </a:txBody>
                  <a:tcPr marL="9842" marR="9842" marT="9842" anchor="ctr" anchorCtr="0"/>
                </a:tc>
              </a:tr>
              <a:tr h="324485">
                <a:tc vMerge="1">
                  <a:tcPr marL="9842" marR="9842" marT="9842" anchor="ctr" anchorCtr="0"/>
                </a:tc>
                <a:tc>
                  <a:txBody>
                    <a:bodyPr/>
                    <a:p>
                      <a:pPr marL="9525" indent="0" algn="ctr" fontAlgn="ctr"/>
                      <a:r>
                        <a:rPr lang="zh-CN" altLang="en-US" sz="1000"/>
                        <a:t>京东供应链</a:t>
                      </a:r>
                      <a:endParaRPr lang="zh-CN" altLang="en-US" sz="1000"/>
                    </a:p>
                  </a:txBody>
                  <a:tcPr marL="9842" marR="9842" marT="9842" anchor="ctr" anchorCtr="0"/>
                </a:tc>
                <a:tc>
                  <a:txBody>
                    <a:bodyPr/>
                    <a:p>
                      <a:pPr marL="9525" indent="0" algn="ctr" fontAlgn="ctr"/>
                      <a:r>
                        <a:rPr lang="en-US" altLang="zh-CN" sz="1000"/>
                        <a:t>36000</a:t>
                      </a:r>
                      <a:endParaRPr lang="en-US" altLang="zh-CN" sz="1000"/>
                    </a:p>
                  </a:txBody>
                  <a:tcPr marL="9842" marR="9842" marT="9842" anchor="ctr" anchorCtr="0"/>
                </a:tc>
                <a:tc>
                  <a:txBody>
                    <a:bodyPr/>
                    <a:p>
                      <a:pPr marL="9525" indent="0" algn="ctr" fontAlgn="ctr"/>
                      <a:r>
                        <a:rPr lang="en-US" altLang="zh-CN" sz="1000"/>
                        <a:t>27000</a:t>
                      </a:r>
                      <a:endParaRPr lang="en-US" altLang="zh-CN" sz="1000"/>
                    </a:p>
                  </a:txBody>
                  <a:tcPr marL="9842" marR="9842" marT="9842" anchor="ctr" anchorCtr="0"/>
                </a:tc>
                <a:tc>
                  <a:txBody>
                    <a:bodyPr/>
                    <a:p>
                      <a:pPr marL="9525" indent="0" algn="l" fontAlgn="ctr"/>
                      <a:endParaRPr sz="1000"/>
                    </a:p>
                  </a:txBody>
                  <a:tcPr marL="9842" marR="9842" marT="9842" anchor="ctr" anchorCtr="0"/>
                </a:tc>
              </a:tr>
              <a:tr h="323850">
                <a:tc rowSpan="4">
                  <a:txBody>
                    <a:bodyPr/>
                    <a:p>
                      <a:pPr marL="9525" indent="0" algn="ctr" fontAlgn="ctr"/>
                      <a:r>
                        <a:rPr lang="zh-CN" altLang="en-US" sz="1000"/>
                        <a:t>其他增值服务</a:t>
                      </a:r>
                      <a:endParaRPr lang="zh-CN" altLang="en-US" sz="1000"/>
                    </a:p>
                  </a:txBody>
                  <a:tcPr marL="9842" marR="9842" marT="9842" anchor="ctr" anchorCtr="0"/>
                </a:tc>
                <a:tc>
                  <a:txBody>
                    <a:bodyPr/>
                    <a:p>
                      <a:pPr marL="9525" indent="0" algn="ctr" fontAlgn="ctr"/>
                      <a:r>
                        <a:rPr lang="zh-CN" altLang="en-US" sz="1000"/>
                        <a:t>政府采购接口</a:t>
                      </a:r>
                      <a:endParaRPr lang="zh-CN" altLang="en-US" sz="1000"/>
                    </a:p>
                  </a:txBody>
                  <a:tcPr marL="9842" marR="9842" marT="9842" anchor="ctr" anchorCtr="0"/>
                </a:tc>
                <a:tc>
                  <a:txBody>
                    <a:bodyPr/>
                    <a:p>
                      <a:pPr marL="9525" indent="0" algn="ctr" fontAlgn="ctr"/>
                      <a:r>
                        <a:rPr lang="en-US" altLang="zh-CN" sz="1000"/>
                        <a:t>5000</a:t>
                      </a:r>
                      <a:endParaRPr lang="en-US" altLang="zh-CN" sz="1000"/>
                    </a:p>
                  </a:txBody>
                  <a:tcPr marL="9842" marR="9842" marT="9842" anchor="ctr" anchorCtr="0"/>
                </a:tc>
                <a:tc>
                  <a:txBody>
                    <a:bodyPr/>
                    <a:p>
                      <a:pPr marL="9525" indent="0" algn="ctr" fontAlgn="ctr"/>
                      <a:r>
                        <a:rPr lang="en-US" altLang="zh-CN" sz="1000"/>
                        <a:t>4500</a:t>
                      </a:r>
                      <a:endParaRPr lang="en-US" altLang="zh-CN" sz="1000"/>
                    </a:p>
                  </a:txBody>
                  <a:tcPr marL="9842" marR="9842" marT="9842" anchor="ctr" anchorCtr="0"/>
                </a:tc>
                <a:tc>
                  <a:txBody>
                    <a:bodyPr/>
                    <a:p>
                      <a:pPr marL="9525" indent="0" algn="l" fontAlgn="ctr"/>
                      <a:endParaRPr sz="1000"/>
                    </a:p>
                  </a:txBody>
                  <a:tcPr marL="9842" marR="9842" marT="9842" anchor="ctr" anchorCtr="0"/>
                </a:tc>
              </a:tr>
              <a:tr h="324485">
                <a:tc vMerge="1">
                  <a:tcPr anchor="ctr"/>
                </a:tc>
                <a:tc>
                  <a:txBody>
                    <a:bodyPr/>
                    <a:p>
                      <a:pPr marL="9525" indent="0" algn="ctr" fontAlgn="ctr"/>
                      <a:r>
                        <a:rPr lang="zh-CN" altLang="en-US" sz="1000"/>
                        <a:t>网站维护（本地化）</a:t>
                      </a:r>
                      <a:endParaRPr lang="zh-CN" altLang="en-US" sz="1000"/>
                    </a:p>
                  </a:txBody>
                  <a:tcPr marL="9842" marR="9842" marT="9842" anchor="ctr" anchorCtr="0"/>
                </a:tc>
                <a:tc>
                  <a:txBody>
                    <a:bodyPr/>
                    <a:p>
                      <a:pPr marL="9525" indent="0" algn="ctr" fontAlgn="ctr"/>
                      <a:r>
                        <a:rPr lang="en-US" altLang="zh-CN" sz="1000"/>
                        <a:t>2800</a:t>
                      </a:r>
                      <a:endParaRPr lang="en-US" altLang="zh-CN" sz="1000"/>
                    </a:p>
                  </a:txBody>
                  <a:tcPr marL="9842" marR="9842" marT="9842" anchor="ctr" anchorCtr="0"/>
                </a:tc>
                <a:tc>
                  <a:txBody>
                    <a:bodyPr/>
                    <a:p>
                      <a:pPr marL="9525" indent="0" algn="ctr" fontAlgn="ctr"/>
                      <a:r>
                        <a:rPr lang="en-US" altLang="zh-CN" sz="1000"/>
                        <a:t>2400</a:t>
                      </a:r>
                      <a:endParaRPr lang="en-US" altLang="zh-CN" sz="1000"/>
                    </a:p>
                  </a:txBody>
                  <a:tcPr marL="9842" marR="9842" marT="9842" anchor="ctr" anchorCtr="0"/>
                </a:tc>
                <a:tc>
                  <a:txBody>
                    <a:bodyPr/>
                    <a:p>
                      <a:pPr marL="9525" indent="0" algn="l" fontAlgn="ctr"/>
                      <a:endParaRPr sz="1000"/>
                    </a:p>
                  </a:txBody>
                  <a:tcPr marL="9842" marR="9842" marT="9842" anchor="ctr" anchorCtr="0"/>
                </a:tc>
              </a:tr>
              <a:tr h="325120">
                <a:tc vMerge="1">
                  <a:tcPr anchor="ctr"/>
                </a:tc>
                <a:tc>
                  <a:txBody>
                    <a:bodyPr/>
                    <a:p>
                      <a:pPr marL="9525" indent="0" algn="ctr" fontAlgn="ctr"/>
                      <a:r>
                        <a:rPr lang="en-US" altLang="zh-CN" sz="1000"/>
                        <a:t>ICP</a:t>
                      </a:r>
                      <a:r>
                        <a:rPr lang="zh-CN" altLang="en-US" sz="1000"/>
                        <a:t>许可证</a:t>
                      </a:r>
                      <a:endParaRPr lang="zh-CN" altLang="en-US" sz="1000"/>
                    </a:p>
                  </a:txBody>
                  <a:tcPr marL="9842" marR="9842" marT="9842" anchor="ctr" anchorCtr="0"/>
                </a:tc>
                <a:tc>
                  <a:txBody>
                    <a:bodyPr/>
                    <a:p>
                      <a:pPr marL="9525" indent="0" algn="ctr" fontAlgn="ctr"/>
                      <a:r>
                        <a:rPr lang="en-US" altLang="zh-CN" sz="1000"/>
                        <a:t>1500</a:t>
                      </a:r>
                      <a:endParaRPr lang="en-US" altLang="zh-CN" sz="1000"/>
                    </a:p>
                  </a:txBody>
                  <a:tcPr marL="9842" marR="9842" marT="9842" anchor="ctr" anchorCtr="0"/>
                </a:tc>
                <a:tc>
                  <a:txBody>
                    <a:bodyPr/>
                    <a:p>
                      <a:pPr marL="9525" indent="0" algn="ctr" fontAlgn="ctr"/>
                      <a:r>
                        <a:rPr lang="en-US" altLang="zh-CN" sz="1000"/>
                        <a:t>1300</a:t>
                      </a:r>
                      <a:endParaRPr lang="en-US" altLang="zh-CN" sz="1000"/>
                    </a:p>
                  </a:txBody>
                  <a:tcPr marL="9842" marR="9842" marT="9842" anchor="ctr" anchorCtr="0"/>
                </a:tc>
                <a:tc>
                  <a:txBody>
                    <a:bodyPr/>
                    <a:p>
                      <a:pPr marL="9525" indent="0" algn="l" fontAlgn="ctr"/>
                      <a:endParaRPr sz="1000"/>
                    </a:p>
                  </a:txBody>
                  <a:tcPr marL="9842" marR="9842" marT="9842" anchor="ctr" anchorCtr="0"/>
                </a:tc>
              </a:tr>
              <a:tr h="324485">
                <a:tc vMerge="1">
                  <a:tcPr anchor="ctr"/>
                </a:tc>
                <a:tc>
                  <a:txBody>
                    <a:bodyPr/>
                    <a:p>
                      <a:pPr marL="9525" indent="0" algn="ctr" fontAlgn="ctr"/>
                      <a:r>
                        <a:rPr lang="zh-CN" altLang="en-US" sz="1000"/>
                        <a:t>软件著作权登记</a:t>
                      </a:r>
                      <a:endParaRPr lang="zh-CN" altLang="en-US" sz="1000"/>
                    </a:p>
                  </a:txBody>
                  <a:tcPr marL="9842" marR="9842" marT="9842" anchor="ctr" anchorCtr="0"/>
                </a:tc>
                <a:tc>
                  <a:txBody>
                    <a:bodyPr/>
                    <a:p>
                      <a:pPr marL="9525" indent="0" algn="ctr" fontAlgn="ctr"/>
                      <a:r>
                        <a:rPr lang="en-US" altLang="zh-CN" sz="1000"/>
                        <a:t>1000</a:t>
                      </a:r>
                      <a:endParaRPr lang="en-US" altLang="zh-CN" sz="1000"/>
                    </a:p>
                  </a:txBody>
                  <a:tcPr marL="9842" marR="9842" marT="9842" anchor="ctr" anchorCtr="0"/>
                </a:tc>
                <a:tc>
                  <a:txBody>
                    <a:bodyPr/>
                    <a:p>
                      <a:pPr marL="9525" indent="0" algn="ctr" fontAlgn="ctr"/>
                      <a:r>
                        <a:rPr lang="en-US" altLang="zh-CN" sz="1000"/>
                        <a:t>600</a:t>
                      </a:r>
                      <a:endParaRPr lang="en-US" altLang="zh-CN" sz="1000"/>
                    </a:p>
                  </a:txBody>
                  <a:tcPr marL="9842" marR="9842" marT="9842" anchor="ctr" anchorCtr="0"/>
                </a:tc>
                <a:tc>
                  <a:txBody>
                    <a:bodyPr/>
                    <a:p>
                      <a:pPr marL="9525" indent="0" algn="l" fontAlgn="ctr"/>
                      <a:endParaRPr sz="1000"/>
                    </a:p>
                  </a:txBody>
                  <a:tcPr marL="9842" marR="9842" marT="9842" anchor="ctr" anchorCtr="0"/>
                </a:tc>
              </a:tr>
            </a:tbl>
          </a:graphicData>
        </a:graphic>
      </p:graphicFrame>
      <p:sp>
        <p:nvSpPr>
          <p:cNvPr id="4" name="标题 3"/>
          <p:cNvSpPr>
            <a:spLocks noGrp="1"/>
          </p:cNvSpPr>
          <p:nvPr>
            <p:ph type="title"/>
            <p:custDataLst>
              <p:tags r:id="rId4"/>
            </p:custDataLst>
          </p:nvPr>
        </p:nvSpPr>
        <p:spPr>
          <a:xfrm>
            <a:off x="696000" y="394405"/>
            <a:ext cx="10800000" cy="792000"/>
          </a:xfrm>
        </p:spPr>
        <p:txBody>
          <a:bodyPr vert="horz" lIns="90170" tIns="46990" rIns="90170" bIns="46990" rtlCol="0" anchor="ctr" anchorCtr="0">
            <a:normAutofit fontScale="90000"/>
          </a:bodyPr>
          <a:lstStyle/>
          <a:p>
            <a:r>
              <a:rPr lang="zh-CN" altLang="en-US" dirty="0">
                <a:solidFill>
                  <a:schemeClr val="lt1">
                    <a:lumMod val="100000"/>
                  </a:schemeClr>
                </a:solidFill>
              </a:rPr>
              <a:t>代理价格及市场参考价</a:t>
            </a:r>
            <a:r>
              <a:rPr lang="en-US" altLang="zh-CN" dirty="0">
                <a:solidFill>
                  <a:schemeClr val="lt1">
                    <a:lumMod val="100000"/>
                  </a:schemeClr>
                </a:solidFill>
              </a:rPr>
              <a:t> </a:t>
            </a:r>
            <a:br>
              <a:rPr lang="en-US" altLang="zh-CN" dirty="0">
                <a:solidFill>
                  <a:schemeClr val="lt1">
                    <a:lumMod val="100000"/>
                  </a:schemeClr>
                </a:solidFill>
              </a:rPr>
            </a:br>
            <a:r>
              <a:rPr lang="zh-CN" altLang="en-US" sz="1555" dirty="0">
                <a:solidFill>
                  <a:schemeClr val="lt1">
                    <a:lumMod val="100000"/>
                  </a:schemeClr>
                </a:solidFill>
              </a:rPr>
              <a:t>测试链接：https://admin.oeob.net/#/app/index</a:t>
            </a:r>
            <a:r>
              <a:rPr lang="en-US" altLang="zh-CN" sz="1555" dirty="0">
                <a:solidFill>
                  <a:schemeClr val="lt1">
                    <a:lumMod val="100000"/>
                  </a:schemeClr>
                </a:solidFill>
              </a:rPr>
              <a:t>      </a:t>
            </a:r>
            <a:r>
              <a:rPr lang="zh-CN" altLang="en-US" sz="1555" dirty="0">
                <a:solidFill>
                  <a:schemeClr val="lt1">
                    <a:lumMod val="100000"/>
                  </a:schemeClr>
                </a:solidFill>
              </a:rPr>
              <a:t>登录手机号：</a:t>
            </a:r>
            <a:r>
              <a:rPr lang="en-US" altLang="zh-CN" sz="1555" dirty="0">
                <a:solidFill>
                  <a:schemeClr val="lt1">
                    <a:lumMod val="100000"/>
                  </a:schemeClr>
                </a:solidFill>
              </a:rPr>
              <a:t>15110085841   </a:t>
            </a:r>
            <a:r>
              <a:rPr lang="zh-CN" altLang="en-US" sz="1555" dirty="0">
                <a:solidFill>
                  <a:schemeClr val="lt1">
                    <a:lumMod val="100000"/>
                  </a:schemeClr>
                </a:solidFill>
              </a:rPr>
              <a:t>密码：</a:t>
            </a:r>
            <a:r>
              <a:rPr lang="en-US" altLang="zh-CN" sz="1555" dirty="0">
                <a:solidFill>
                  <a:schemeClr val="lt1">
                    <a:lumMod val="100000"/>
                  </a:schemeClr>
                </a:solidFill>
              </a:rPr>
              <a:t>123456yun</a:t>
            </a:r>
            <a:endParaRPr lang="zh-CN" altLang="en-US" sz="1555" dirty="0">
              <a:solidFill>
                <a:schemeClr val="lt1">
                  <a:lumMod val="100000"/>
                </a:schemeClr>
              </a:solidFill>
            </a:endParaRPr>
          </a:p>
        </p:txBody>
      </p:sp>
    </p:spTree>
    <p:custDataLst>
      <p:tags r:id="rId5"/>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p:cNvSpPr>
            <a:spLocks noGrp="1"/>
          </p:cNvSpPr>
          <p:nvPr>
            <p:ph type="ctrTitle"/>
            <p:custDataLst>
              <p:tags r:id="rId1"/>
            </p:custDataLst>
          </p:nvPr>
        </p:nvSpPr>
        <p:spPr/>
        <p:txBody>
          <a:bodyPr>
            <a:normAutofit/>
          </a:bodyPr>
          <a:lstStyle/>
          <a:p>
            <a:r>
              <a:rPr lang="zh-CN" altLang="en-US"/>
              <a:t>期待您的</a:t>
            </a:r>
            <a:r>
              <a:rPr lang="zh-CN" altLang="en-US"/>
              <a:t>合作</a:t>
            </a:r>
            <a:endParaRPr lang="zh-CN" altLang="en-US"/>
          </a:p>
        </p:txBody>
      </p:sp>
      <p:sp>
        <p:nvSpPr>
          <p:cNvPr id="5" name="副标题"/>
          <p:cNvSpPr>
            <a:spLocks noGrp="1"/>
          </p:cNvSpPr>
          <p:nvPr>
            <p:ph type="subTitle" idx="1"/>
            <p:custDataLst>
              <p:tags r:id="rId2"/>
            </p:custDataLst>
          </p:nvPr>
        </p:nvSpPr>
        <p:spPr/>
        <p:txBody>
          <a:bodyPr/>
          <a:lstStyle/>
          <a:p>
            <a:r>
              <a:rPr lang="en-US" altLang="zh-CN"/>
              <a:t>THANK  YOU</a:t>
            </a:r>
            <a:endParaRPr lang="en-US" altLang="zh-CN"/>
          </a:p>
        </p:txBody>
      </p:sp>
      <p:sp>
        <p:nvSpPr>
          <p:cNvPr id="2" name="标题 1"/>
          <p:cNvSpPr>
            <a:spLocks noGrp="1"/>
          </p:cNvSpPr>
          <p:nvPr>
            <p:custDataLst>
              <p:tags r:id="rId3"/>
            </p:custDataLst>
          </p:nvPr>
        </p:nvSpPr>
        <p:spPr>
          <a:xfrm>
            <a:off x="7884795" y="4429760"/>
            <a:ext cx="3889375" cy="1099820"/>
          </a:xfrm>
          <a:prstGeom prst="rect">
            <a:avLst/>
          </a:prstGeom>
        </p:spPr>
        <p:txBody>
          <a:bodyPr vert="horz" wrap="square" lIns="0" tIns="0" rIns="0" bIns="0" rtlCol="0" anchor="b"/>
          <a:lst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a:lstStyle>
          <a:p>
            <a:pPr>
              <a:lnSpc>
                <a:spcPct val="120000"/>
              </a:lnSpc>
            </a:pPr>
            <a:r>
              <a:rPr lang="zh-CN" altLang="en-US" sz="1800" b="0">
                <a:solidFill>
                  <a:schemeClr val="bg1"/>
                </a:solidFill>
                <a:latin typeface="微软雅黑" charset="-122"/>
                <a:ea typeface="微软雅黑" charset="-122"/>
                <a:cs typeface="微软雅黑" charset="-122"/>
                <a:sym typeface="+mn-ea"/>
              </a:rPr>
              <a:t>渠道客户经理：</a:t>
            </a:r>
            <a:endParaRPr lang="zh-CN" altLang="en-US" sz="1800" b="0">
              <a:solidFill>
                <a:schemeClr val="bg1"/>
              </a:solidFill>
              <a:latin typeface="微软雅黑" charset="-122"/>
              <a:ea typeface="微软雅黑" charset="-122"/>
              <a:cs typeface="微软雅黑" charset="-122"/>
              <a:sym typeface="+mn-ea"/>
            </a:endParaRPr>
          </a:p>
          <a:p>
            <a:pPr>
              <a:lnSpc>
                <a:spcPct val="120000"/>
              </a:lnSpc>
            </a:pPr>
            <a:r>
              <a:rPr lang="zh-CN" altLang="en-US" sz="1800">
                <a:solidFill>
                  <a:schemeClr val="bg1"/>
                </a:solidFill>
                <a:latin typeface="微软雅黑" charset="-122"/>
                <a:ea typeface="微软雅黑" charset="-122"/>
                <a:cs typeface="微软雅黑" charset="-122"/>
                <a:sym typeface="+mn-ea"/>
              </a:rPr>
              <a:t>王曙玥</a:t>
            </a:r>
            <a:r>
              <a:rPr lang="en-US" altLang="zh-CN" sz="1800">
                <a:solidFill>
                  <a:schemeClr val="bg1"/>
                </a:solidFill>
                <a:latin typeface="微软雅黑" charset="-122"/>
                <a:ea typeface="微软雅黑" charset="-122"/>
                <a:cs typeface="微软雅黑" charset="-122"/>
                <a:sym typeface="+mn-ea"/>
              </a:rPr>
              <a:t>  18501299308</a:t>
            </a:r>
            <a:br>
              <a:rPr lang="zh-CN" altLang="en-US" sz="1800">
                <a:solidFill>
                  <a:schemeClr val="bg1"/>
                </a:solidFill>
                <a:latin typeface="微软雅黑" charset="-122"/>
                <a:ea typeface="微软雅黑" charset="-122"/>
                <a:cs typeface="微软雅黑" charset="-122"/>
                <a:sym typeface="+mn-ea"/>
              </a:rPr>
            </a:br>
            <a:r>
              <a:rPr lang="zh-CN" altLang="en-US" sz="1800">
                <a:solidFill>
                  <a:schemeClr val="bg1"/>
                </a:solidFill>
                <a:latin typeface="微软雅黑" charset="-122"/>
                <a:ea typeface="微软雅黑" charset="-122"/>
                <a:cs typeface="微软雅黑" charset="-122"/>
                <a:sym typeface="+mn-ea"/>
              </a:rPr>
              <a:t>刘莉莉</a:t>
            </a:r>
            <a:r>
              <a:rPr lang="en-US" altLang="zh-CN" sz="1800">
                <a:solidFill>
                  <a:schemeClr val="bg1"/>
                </a:solidFill>
                <a:latin typeface="微软雅黑" charset="-122"/>
                <a:ea typeface="微软雅黑" charset="-122"/>
                <a:cs typeface="微软雅黑" charset="-122"/>
                <a:sym typeface="+mn-ea"/>
              </a:rPr>
              <a:t>  15110085841</a:t>
            </a:r>
            <a:r>
              <a:rPr lang="en-US" altLang="zh-CN" sz="1800" b="0">
                <a:solidFill>
                  <a:schemeClr val="bg1"/>
                </a:solidFill>
                <a:latin typeface="微软雅黑" charset="-122"/>
                <a:ea typeface="微软雅黑" charset="-122"/>
                <a:cs typeface="微软雅黑" charset="-122"/>
                <a:sym typeface="+mn-ea"/>
              </a:rPr>
              <a:t> </a:t>
            </a:r>
            <a:r>
              <a:rPr lang="en-US" altLang="zh-CN" sz="1800" b="0">
                <a:latin typeface="微软雅黑" charset="-122"/>
                <a:ea typeface="微软雅黑" charset="-122"/>
                <a:cs typeface="微软雅黑" charset="-122"/>
                <a:sym typeface="+mn-ea"/>
              </a:rPr>
              <a:t> </a:t>
            </a:r>
            <a:endParaRPr lang="en-US" altLang="zh-CN" sz="1800" b="0">
              <a:latin typeface="微软雅黑" charset="-122"/>
              <a:ea typeface="微软雅黑" charset="-122"/>
              <a:cs typeface="微软雅黑" charset="-122"/>
              <a:sym typeface="+mn-ea"/>
            </a:endParaRPr>
          </a:p>
        </p:txBody>
      </p:sp>
    </p:spTree>
    <p:custDataLst>
      <p:tags r:id="rId4"/>
    </p:custDataLst>
  </p:cSld>
  <p:clrMapOvr>
    <a:masterClrMapping/>
  </p:clrMapOvr>
</p:sld>
</file>

<file path=ppt/tags/tag1.xml><?xml version="1.0" encoding="utf-8"?>
<p:tagLst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xml><?xml version="1.0" encoding="utf-8"?>
<p:tagLst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xml><?xml version="1.0" encoding="utf-8"?>
<p:tagLst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7.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2"/>
</p:tagLst>
</file>

<file path=ppt/tags/tag8.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xml><?xml version="1.0" encoding="utf-8"?>
<p:tagLst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3"/>
</p:tagLst>
</file>

<file path=ppt/tags/tag1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3.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xml><?xml version="1.0" encoding="utf-8"?>
<p:tagLst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3"/>
</p:tagLst>
</file>

<file path=ppt/tags/tag20.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xml><?xml version="1.0" encoding="utf-8"?>
<p:tagLst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8"/>
</p:tagLst>
</file>

<file path=ppt/tags/tag29.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9"/>
</p:tagLst>
</file>

<file path=ppt/tags/tag30.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3.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5*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xml><?xml version="1.0" encoding="utf-8"?>
<p:tagLst xmlns:p="http://schemas.openxmlformats.org/presentationml/2006/main">
  <p:tag name="KSO_WM_UNIT_TYPE" val="f"/>
  <p:tag name="KSO_WM_UNIT_SUBTYPE" val="a"/>
  <p:tag name="KSO_WM_UNIT_INDEX" val="2"/>
  <p:tag name="KSO_WM_BEAUTIFY_FLAG" val="#wm#"/>
  <p:tag name="KSO_WM_TAG_VERSION" val="3.0"/>
  <p:tag name="KSO_WM_UNIT_PRESET_TEXT" val="单击此处编辑母版文本样式&#10;第二级&#10;第三级&#10;第四级&#10;第五级"/>
  <p:tag name="KSO_WM_UNIT_ID" val="_5*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xml><?xml version="1.0" encoding="utf-8"?>
<p:tagLst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xml><?xml version="1.0" encoding="utf-8"?>
<p:tagLst xmlns:p="http://schemas.openxmlformats.org/presentationml/2006/main">
  <p:tag name="KSO_WM_UNIT_TYPE" val="h_a"/>
  <p:tag name="KSO_WM_UNIT_INDEX" val="1_1"/>
  <p:tag name="KSO_WM_BEAUTIFY_FLAG" val="#wm#"/>
  <p:tag name="KSO_WM_TAG_VERSION" val="3.0"/>
  <p:tag name="KSO_WM_UNIT_PRESET_TEXT" val="单击此处编辑母版标题样式"/>
  <p:tag name="KSO_WM_UNIT_ID" val="_6*h_a*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Lst>
</file>

<file path=ppt/tags/tag40.xml><?xml version="1.0" encoding="utf-8"?>
<p:tagLst xmlns:p="http://schemas.openxmlformats.org/presentationml/2006/main">
  <p:tag name="KSO_WM_UNIT_TYPE" val="h_f"/>
  <p:tag name="KSO_WM_UNIT_SUBTYPE" val="a"/>
  <p:tag name="KSO_WM_UNIT_INDEX" val="1_1"/>
  <p:tag name="KSO_WM_BEAUTIFY_FLAG" val="#wm#"/>
  <p:tag name="KSO_WM_TAG_VERSION" val="3.0"/>
  <p:tag name="KSO_WM_UNIT_PRESET_TEXT" val="单击此处编辑母版文本样式&#10;第二级&#10;第三级&#10;第四级&#10;第五级"/>
  <p:tag name="KSO_WM_UNIT_ID" val="_6*h_f*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41.xml><?xml version="1.0" encoding="utf-8"?>
<p:tagLst xmlns:p="http://schemas.openxmlformats.org/presentationml/2006/main">
  <p:tag name="KSO_WM_UNIT_TYPE" val="h_a"/>
  <p:tag name="KSO_WM_UNIT_INDEX" val="2_1"/>
  <p:tag name="KSO_WM_BEAUTIFY_FLAG" val="#wm#"/>
  <p:tag name="KSO_WM_TAG_VERSION" val="3.0"/>
  <p:tag name="KSO_WM_UNIT_PRESET_TEXT" val="单击此处编辑母版标题样式"/>
  <p:tag name="KSO_WM_UNIT_ID" val="_6*h_a*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 name="KSO_WM_UNIT_ISCONTENTSTITLE" val="0"/>
  <p:tag name="KSO_WM_UNIT_VALUE" val="20"/>
</p:tagLst>
</file>

<file path=ppt/tags/tag42.xml><?xml version="1.0" encoding="utf-8"?>
<p:tagLst xmlns:p="http://schemas.openxmlformats.org/presentationml/2006/main">
  <p:tag name="KSO_WM_UNIT_TYPE" val="h_f"/>
  <p:tag name="KSO_WM_UNIT_SUBTYPE" val="a"/>
  <p:tag name="KSO_WM_UNIT_INDEX" val="2_1"/>
  <p:tag name="KSO_WM_BEAUTIFY_FLAG" val="#wm#"/>
  <p:tag name="KSO_WM_TAG_VERSION" val="3.0"/>
  <p:tag name="KSO_WM_UNIT_PRESET_TEXT" val="单击此处编辑母版文本样式&#10;第二级&#10;第三级&#10;第四级&#10;第五级"/>
  <p:tag name="KSO_WM_UNIT_ID" val="_6*h_f*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
</p:tagLst>
</file>

<file path=ppt/tags/tag43.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4.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xml><?xml version="1.0" encoding="utf-8"?>
<p:tagLst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7.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8.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9*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xml><?xml version="1.0" encoding="utf-8"?>
<p:tagLst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0*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41"/>
</p:tagLst>
</file>

<file path=ppt/tags/tag59.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xml><?xml version="1.0" encoding="utf-8"?>
<p:tagLst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63.xml><?xml version="1.0" encoding="utf-8"?>
<p:tagLst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xml><?xml version="1.0" encoding="utf-8"?>
<p:tagLst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5.xml><?xml version="1.0" encoding="utf-8"?>
<p:tagLst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xml><?xml version="1.0" encoding="utf-8"?>
<p:tagLst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xml><?xml version="1.0" encoding="utf-8"?>
<p:tagLst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2"/>
</p:tagLst>
</file>

<file path=ppt/tags/tag69.xml><?xml version="1.0" encoding="utf-8"?>
<p:tagLst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0"/>
</p:tagLst>
</file>

<file path=ppt/tags/tag70.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3.xml><?xml version="1.0" encoding="utf-8"?>
<p:tagLst xmlns:p="http://schemas.openxmlformats.org/presentationml/2006/main">
  <p:tag name="KSO_WM_UNIT_TYPE" val="f"/>
  <p:tag name="KSO_WM_UNIT_SUBTYPE" val="b"/>
  <p:tag name="KSO_WM_UNIT_INDEX" val="1"/>
  <p:tag name="KSO_WM_BEAUTIFY_FLAG" val="#wm#"/>
  <p:tag name="KSO_WM_TAG_VERSION" val="3.0"/>
  <p:tag name="KSO_WM_UNIT_PRESET_TEXT" val="署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13"/>
</p:tagLst>
</file>

<file path=ppt/tags/tag74.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8579"/>
</p:tagLst>
</file>

<file path=ppt/tags/tag75.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50"/>
  <p:tag name="KSO_WM_TEMPLATE_CATEGORY" val="custom"/>
  <p:tag name="KSO_WM_TEMPLATE_INDEX" val="20238579"/>
</p:tagLst>
</file>

<file path=ppt/tags/tag76.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xml><?xml version="1.0" encoding="utf-8"?>
<p:tagLst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xml><?xml version="1.0" encoding="utf-8"?>
<p:tagLst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20238579"/>
  <p:tag name="KSO_WM_TEMPLATE_CATEGORY" val="custom"/>
  <p:tag name="KSO_WM_TEMPLATE_MASTER_TYPE" val="0"/>
</p:tagLst>
</file>

<file path=ppt/tags/tag8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i*1_1_1"/>
  <p:tag name="KSO_WM_TEMPLATE_CATEGORY" val="diagram"/>
  <p:tag name="KSO_WM_TEMPLATE_INDEX" val="20230322"/>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800000011920929,&quot;colorType&quot;:1,&quot;foreColorIndex&quot;:5,&quot;pos&quot;:0.09000000357627869,&quot;transparency&quot;:0.8500000238418579},{&quot;brightness&quot;:0.699999988079071,&quot;colorType&quot;:1,&quot;foreColorIndex&quot;:5,&quot;pos&quot;:1,&quot;transparency&quot;:0.47999998927116394}],&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2"/>
  <p:tag name="KSO_WM_UNIT_TEXT_FILL_TYPE" val="1"/>
  <p:tag name="KSO_WM_UNIT_USESOURCEFORMAT_APPLY" val="1"/>
</p:tagLst>
</file>

<file path=ppt/tags/tag85.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5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5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8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i*1_1_2"/>
  <p:tag name="KSO_WM_TEMPLATE_CATEGORY" val="diagram"/>
  <p:tag name="KSO_WM_TEMPLATE_INDEX" val="20230322"/>
  <p:tag name="KSO_WM_UNIT_LAYERLEVEL" val="1_1_1"/>
  <p:tag name="KSO_WM_TAG_VERSION" val="3.0"/>
  <p:tag name="KSO_WM_DIAGRAM_VERSION" val="3"/>
  <p:tag name="KSO_WM_DIAGRAM_COLOR_TRICK" val="1"/>
  <p:tag name="KSO_WM_DIAGRAM_COLOR_TEXT_CAN_REMOVE" val="n"/>
  <p:tag name="KSO_WM_DIAGRAM_GROUP_CODE" val="n1-1"/>
  <p:tag name="KSO_WM_UNIT_TYPE" val="n_h_i"/>
  <p:tag name="KSO_WM_UNIT_INDEX" val="1_1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solid&quot;:{&quot;brightness&quot;:0,&quot;colorType&quot;:1,&quot;foreColorIndex&quot;:16,&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6"/>
  <p:tag name="KSO_WM_UNIT_FILL_FORE_SCHEMECOLOR_INDEX_BRIGHTNESS" val="0"/>
  <p:tag name="KSO_WM_UNIT_TEXT_FILL_FORE_SCHEMECOLOR_INDEX" val="2"/>
  <p:tag name="KSO_WM_UNIT_TEXT_FILL_TYPE" val="1"/>
  <p:tag name="KSO_WM_UNIT_USESOURCEFORMAT_APPLY" val="1"/>
</p:tagLst>
</file>

<file path=ppt/tags/tag8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a*1_1_1"/>
  <p:tag name="KSO_WM_TEMPLATE_CATEGORY" val="diagram"/>
  <p:tag name="KSO_WM_TEMPLATE_INDEX" val="20230322"/>
  <p:tag name="KSO_WM_UNIT_LAYERLEVEL" val="1_1_1"/>
  <p:tag name="KSO_WM_TAG_VERSION" val="3.0"/>
  <p:tag name="KSO_WM_DIAGRAM_VERSION" val="3"/>
  <p:tag name="KSO_WM_DIAGRAM_COLOR_TRICK" val="1"/>
  <p:tag name="KSO_WM_DIAGRAM_COLOR_TEXT_CAN_REMOVE" val="n"/>
  <p:tag name="KSO_WM_UNIT_ISCONTENTSTITLE" val="0"/>
  <p:tag name="KSO_WM_UNIT_ISNUMDGMTITLE" val="0"/>
  <p:tag name="KSO_WM_UNIT_NOCLEAR" val="0"/>
  <p:tag name="KSO_WM_UNIT_VALUE" val="76"/>
  <p:tag name="KSO_WM_DIAGRAM_GROUP_CODE" val="n1-1"/>
  <p:tag name="KSO_WM_UNIT_TYPE" val="n_h_a"/>
  <p:tag name="KSO_WM_UNIT_INDEX" val="1_1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9300000071525574,&quot;colorType&quot;:1,&quot;foreColorIndex&quot;:14,&quot;pos&quot;:0.009999999776482582,&quot;transparency&quot;:0.6700000166893005},{&quot;brightness&quot;:-0.1899999976158142,&quot;colorType&quot;:1,&quot;foreColorIndex&quot;:5,&quot;pos&quot;:0.8899999856948853,&quot;transparency&quot;:0.6200000047683716}],&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2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10;添加标题"/>
  <p:tag name="KSO_WM_UNIT_FILL_TYPE" val="3"/>
  <p:tag name="KSO_WM_UNIT_TEXT_FILL_FORE_SCHEMECOLOR_INDEX" val="1"/>
  <p:tag name="KSO_WM_UNIT_TEXT_FILL_TYPE" val="1"/>
  <p:tag name="KSO_WM_UNIT_USESOURCEFORMAT_APPLY" val="1"/>
</p:tagLst>
</file>

<file path=ppt/tags/tag8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0322_4*a*1"/>
  <p:tag name="KSO_WM_TEMPLATE_CATEGORY" val="diagram"/>
  <p:tag name="KSO_WM_TEMPLATE_INDEX" val="20230322"/>
  <p:tag name="KSO_WM_UNIT_LAYERLEVEL" val="1"/>
  <p:tag name="KSO_WM_TAG_VERSION" val="3.0"/>
  <p:tag name="KSO_WM_BEAUTIFY_FLAG" val="#wm#"/>
  <p:tag name="KSO_WM_UNIT_ISCONTENTSTITLE" val="0"/>
  <p:tag name="KSO_WM_UNIT_ISNUMDGMTITLE" val="0"/>
  <p:tag name="KSO_WM_UNIT_NOCLEAR" val="0"/>
  <p:tag name="KSO_WM_UNIT_VALUE" val="30"/>
  <p:tag name="KSO_WM_UNIT_TYPE" val="a"/>
  <p:tag name="KSO_WM_UNIT_INDEX" val="1"/>
  <p:tag name="KSO_WM_DIAGRAM_GROUP_CODE" val="n1-1"/>
  <p:tag name="KSO_WM_UNIT_PRESET_TEXT" val="单击此处添加标题"/>
  <p:tag name="KSO_WM_UNIT_TEXT_FILL_FORE_SCHEMECOLOR_INDEX" val="5"/>
  <p:tag name="KSO_WM_UNIT_TEXT_FILL_TYPE" val="1"/>
  <p:tag name="KSO_WM_UNIT_USESOURCEFORMAT_APPLY" val="1"/>
</p:tagLst>
</file>

<file path=ppt/tags/tag89.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4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4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90.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4_1"/>
  <p:tag name="KSO_WM_UNIT_ID" val="diagram20230322_4*n_h_h_f*1_2_4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正文"/>
  <p:tag name="KSO_WM_UNIT_TEXT_FILL_FORE_SCHEMECOLOR_INDEX" val="1"/>
  <p:tag name="KSO_WM_UNIT_TEXT_FILL_TYPE" val="1"/>
  <p:tag name="KSO_WM_UNIT_USESOURCEFORMAT_APPLY" val="1"/>
</p:tagLst>
</file>

<file path=ppt/tags/tag91.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4_1"/>
  <p:tag name="KSO_WM_UNIT_ID" val="diagram20230322_4*n_h_h_a*1_2_4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USESOURCEFORMAT_APPLY" val="1"/>
</p:tagLst>
</file>

<file path=ppt/tags/tag92.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3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3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9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3_1"/>
  <p:tag name="KSO_WM_UNIT_ID" val="diagram20230322_4*n_h_h_f*1_2_3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正文"/>
  <p:tag name="KSO_WM_UNIT_TEXT_FILL_FORE_SCHEMECOLOR_INDEX" val="1"/>
  <p:tag name="KSO_WM_UNIT_TEXT_FILL_TYPE" val="1"/>
  <p:tag name="KSO_WM_UNIT_USESOURCEFORMAT_APPLY" val="1"/>
</p:tagLst>
</file>

<file path=ppt/tags/tag9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3_1"/>
  <p:tag name="KSO_WM_UNIT_ID" val="diagram20230322_4*n_h_h_a*1_2_3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USESOURCEFORMAT_APPLY" val="1"/>
</p:tagLst>
</file>

<file path=ppt/tags/tag9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5_1"/>
  <p:tag name="KSO_WM_UNIT_ID" val="diagram20230322_4*n_h_h_f*1_2_5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正文"/>
  <p:tag name="KSO_WM_UNIT_TEXT_FILL_FORE_SCHEMECOLOR_INDEX" val="1"/>
  <p:tag name="KSO_WM_UNIT_TEXT_FILL_TYPE" val="1"/>
  <p:tag name="KSO_WM_UNIT_USESOURCEFORMAT_APPLY" val="1"/>
</p:tagLst>
</file>

<file path=ppt/tags/tag9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5_1"/>
  <p:tag name="KSO_WM_UNIT_ID" val="diagram20230322_4*n_h_h_a*1_2_5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USESOURCEFORMAT_APPLY" val="1"/>
</p:tagLst>
</file>

<file path=ppt/tags/tag9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i*1_2_2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2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gradient&quot;:[{&quot;brightness&quot;:0.949999988079071,&quot;colorType&quot;:1,&quot;foreColorIndex&quot;:5,&quot;pos&quot;:0.5600000023841858,&quot;transparency&quot;:1},{&quot;brightness&quot;:-0.11999999731779099,&quot;colorType&quot;:1,&quot;foreColorIndex&quot;:5,&quot;pos&quot;:0.2199999988079071,&quot;transparency&quot;:0.55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13"/>
  <p:tag name="KSO_WM_UNIT_TEXT_FILL_TYPE" val="1"/>
  <p:tag name="KSO_WM_UNIT_USESOURCEFORMAT_APPLY" val="1"/>
</p:tagLst>
</file>

<file path=ppt/tags/tag9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i*1_2_3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3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gradient&quot;:[{&quot;brightness&quot;:0.949999988079071,&quot;colorType&quot;:1,&quot;foreColorIndex&quot;:5,&quot;pos&quot;:0.4099999964237213,&quot;transparency&quot;:1},{&quot;brightness&quot;:0,&quot;colorType&quot;:1,&quot;foreColorIndex&quot;:5,&quot;pos&quot;:0.09000000357627869,&quot;transparency&quot;:0.4499999880790710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13"/>
  <p:tag name="KSO_WM_UNIT_TEXT_FILL_TYPE" val="1"/>
  <p:tag name="KSO_WM_UNIT_USESOURCEFORMAT_APPLY" val="1"/>
</p:tagLst>
</file>

<file path=ppt/tags/tag9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i*1_2_1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1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gradient&quot;:[{&quot;brightness&quot;:0.949999988079071,&quot;colorType&quot;:1,&quot;foreColorIndex&quot;:5,&quot;pos&quot;:1,&quot;transparency&quot;:1},{&quot;brightness&quot;:0,&quot;colorType&quot;:1,&quot;foreColorIndex&quot;:5,&quot;pos&quot;:0.5,&quot;transparency&quot;:0.30000001192092896}],&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13"/>
  <p:tag name="KSO_WM_UNIT_TEXT_FILL_TYPE" val="1"/>
  <p:tag name="KSO_WM_UNIT_USESOURCEFORMAT_APPLY" val="1"/>
</p:tagLst>
</file>

<file path=ppt/tags/tag10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i*1_2_4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4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gradient&quot;:[{&quot;brightness&quot;:0.949999988079071,&quot;colorType&quot;:1,&quot;foreColorIndex&quot;:5,&quot;pos&quot;:0.5600000023841858,&quot;transparency&quot;:1},{&quot;brightness&quot;:0,&quot;colorType&quot;:1,&quot;foreColorIndex&quot;:5,&quot;pos&quot;:0.2199999988079071,&quot;transparency&quot;:0.44999998807907104}],&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13"/>
  <p:tag name="KSO_WM_UNIT_TEXT_FILL_TYPE" val="1"/>
  <p:tag name="KSO_WM_UNIT_USESOURCEFORMAT_APPLY" val="1"/>
</p:tagLst>
</file>

<file path=ppt/tags/tag10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i*1_2_5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5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gradient&quot;:[{&quot;brightness&quot;:0.949999988079071,&quot;colorType&quot;:1,&quot;foreColorIndex&quot;:5,&quot;pos&quot;:0.6399999856948853,&quot;transparency&quot;:1},{&quot;brightness&quot;:0,&quot;colorType&quot;:1,&quot;foreColorIndex&quot;:5,&quot;pos&quot;:0,&quot;transparency&quot;:0.30000001192092896}],&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LINE_FORE_SCHEMECOLOR_INDEX" val="5"/>
  <p:tag name="KSO_WM_UNIT_TEXT_FILL_FORE_SCHEMECOLOR_INDEX" val="13"/>
  <p:tag name="KSO_WM_UNIT_TEXT_FILL_TYPE" val="1"/>
  <p:tag name="KSO_WM_UNIT_USESOURCEFORMAT_APPLY" val="1"/>
</p:tagLst>
</file>

<file path=ppt/tags/tag102.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2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2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103.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1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1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10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2_1"/>
  <p:tag name="KSO_WM_UNIT_ID" val="diagram20230322_4*n_h_h_f*1_2_2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正文"/>
  <p:tag name="KSO_WM_UNIT_TEXT_FILL_FORE_SCHEMECOLOR_INDEX" val="1"/>
  <p:tag name="KSO_WM_UNIT_TEXT_FILL_TYPE" val="1"/>
  <p:tag name="KSO_WM_UNIT_USESOURCEFORMAT_APPLY" val="1"/>
</p:tagLst>
</file>

<file path=ppt/tags/tag10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2_1"/>
  <p:tag name="KSO_WM_UNIT_ID" val="diagram20230322_4*n_h_h_a*1_2_2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USESOURCEFORMAT_APPLY" val="1"/>
</p:tagLst>
</file>

<file path=ppt/tags/tag10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n_h_h_f"/>
  <p:tag name="KSO_WM_UNIT_INDEX" val="1_2_1_1"/>
  <p:tag name="KSO_WM_UNIT_ID" val="diagram20230322_4*n_h_h_f*1_2_1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3499999940395355,&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正文"/>
  <p:tag name="KSO_WM_UNIT_TEXT_FILL_FORE_SCHEMECOLOR_INDEX" val="1"/>
  <p:tag name="KSO_WM_UNIT_TEXT_FILL_TYPE" val="1"/>
  <p:tag name="KSO_WM_UNIT_USESOURCEFORMAT_APPLY" val="1"/>
</p:tagLst>
</file>

<file path=ppt/tags/tag10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n_h_h_a"/>
  <p:tag name="KSO_WM_UNIT_INDEX" val="1_2_1_1"/>
  <p:tag name="KSO_WM_UNIT_ID" val="diagram20230322_4*n_h_h_a*1_2_1_1"/>
  <p:tag name="KSO_WM_TEMPLATE_CATEGORY" val="diagram"/>
  <p:tag name="KSO_WM_TEMPLATE_INDEX" val="20230322"/>
  <p:tag name="KSO_WM_UNIT_LAYERLEVEL" val="1_1_1_1"/>
  <p:tag name="KSO_WM_TAG_VERSION" val="3.0"/>
  <p:tag name="KSO_WM_BEAUTIFY_FLAG" val="#wm#"/>
  <p:tag name="KSO_WM_UNIT_TEXT_FILL_FORE_SCHEMECOLOR_INDEX_BRIGHTNESS" val="0.15"/>
  <p:tag name="KSO_WM_DIAGRAM_VERSION" val="3"/>
  <p:tag name="KSO_WM_DIAGRAM_COLOR_TRICK" val="1"/>
  <p:tag name="KSO_WM_DIAGRAM_COLOR_TEXT_CAN_REMOVE" val="n"/>
  <p:tag name="KSO_WM_DIAGRAM_GROUP_CODE" val="n1-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UNIT_USESOURCEFORMAT_APPLY" val="1"/>
</p:tagLst>
</file>

<file path=ppt/tags/tag10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x*1_2_1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UNIT_VALUE" val="95*95"/>
  <p:tag name="KSO_WM_DIAGRAM_GROUP_CODE" val="n1-1"/>
  <p:tag name="KSO_WM_UNIT_TYPE" val="n_h_h_x"/>
  <p:tag name="KSO_WM_UNIT_INDEX" val="1_2_1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10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x*1_2_2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UNIT_VALUE" val="95*95"/>
  <p:tag name="KSO_WM_DIAGRAM_GROUP_CODE" val="n1-1"/>
  <p:tag name="KSO_WM_UNIT_TYPE" val="n_h_h_x"/>
  <p:tag name="KSO_WM_UNIT_INDEX" val="1_2_2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11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x*1_2_3_1"/>
  <p:tag name="KSO_WM_TEMPLATE_CATEGORY" val="diagram"/>
  <p:tag name="KSO_WM_TEMPLATE_INDEX" val="20230322"/>
  <p:tag name="KSO_WM_UNIT_LAYERLEVEL" val="1_1_1_1"/>
  <p:tag name="KSO_WM_TAG_VERSION" val="3.0"/>
  <p:tag name="KSO_WM_UNIT_VALUE" val="95*95"/>
  <p:tag name="KSO_WM_DIAGRAM_GROUP_CODE" val="n1-1"/>
  <p:tag name="KSO_WM_UNIT_TYPE" val="n_h_h_x"/>
  <p:tag name="KSO_WM_UNIT_INDEX" val="1_2_3_1"/>
  <p:tag name="KSO_WM_DIAGRAM_VERSION" val="3"/>
  <p:tag name="KSO_WM_DIAGRAM_COLOR_TRICK" val="1"/>
  <p:tag name="KSO_WM_DIAGRAM_COLOR_TEXT_CAN_REMOVE" val="n"/>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11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x*1_2_4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UNIT_VALUE" val="95*95"/>
  <p:tag name="KSO_WM_DIAGRAM_GROUP_CODE" val="n1-1"/>
  <p:tag name="KSO_WM_UNIT_TYPE" val="n_h_h_x"/>
  <p:tag name="KSO_WM_UNIT_INDEX" val="1_2_4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11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0322_4*n_h_h_x*1_2_5_1"/>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UNIT_VALUE" val="99*99"/>
  <p:tag name="KSO_WM_DIAGRAM_GROUP_CODE" val="n1-1"/>
  <p:tag name="KSO_WM_UNIT_TYPE" val="n_h_h_x"/>
  <p:tag name="KSO_WM_UNIT_INDEX" val="1_2_5_1"/>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Lst>
</file>

<file path=ppt/tags/tag113.xml><?xml version="1.0" encoding="utf-8"?>
<p:tagLst xmlns:p="http://schemas.openxmlformats.org/presentationml/2006/main">
  <p:tag name="KSO_WM_BEAUTIFY_FLAG" val="#wm#"/>
  <p:tag name="KSO_WM_TEMPLATE_CATEGORY" val="diagram"/>
  <p:tag name="KSO_WM_TEMPLATE_INDEX" val="20230322"/>
  <p:tag name="KSO_WM_SPECIAL_SOURCE" val="bdnull"/>
  <p:tag name="KSO_WM_SLIDE_ID" val="diagram20230322_4"/>
  <p:tag name="KSO_WM_TEMPLATE_SUBCATEGORY" val="0"/>
  <p:tag name="KSO_WM_TEMPLATE_MASTER_TYPE" val="0"/>
  <p:tag name="KSO_WM_TEMPLATE_COLOR_TYPE" val="0"/>
  <p:tag name="KSO_WM_SLIDE_ITEM_CNT" val="5"/>
  <p:tag name="KSO_WM_SLIDE_INDEX" val="4"/>
  <p:tag name="KSO_WM_TAG_VERSION" val="3.0"/>
  <p:tag name="KSO_WM_SLIDE_LAYOUT" val="a_n"/>
  <p:tag name="KSO_WM_SLIDE_LAYOUT_CNT" val="1_1"/>
  <p:tag name="KSO_WM_SLIDE_TYPE" val="text"/>
  <p:tag name="KSO_WM_SLIDE_SUBTYPE" val="diag"/>
  <p:tag name="KSO_WM_SLIDE_SIZE" val="846.65*438.8"/>
  <p:tag name="KSO_WM_SLIDE_POSITION" val="56.5*77.3"/>
  <p:tag name="KSO_WM_DIAGRAM_GROUP_CODE" val="n1-1"/>
  <p:tag name="KSO_WM_SLIDE_DIAGTYPE" val="n"/>
</p:tagLst>
</file>

<file path=ppt/tags/tag11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782_2*l_h_i*1_1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5.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1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1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116.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1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1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117.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782_2*l_h_i*1_1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8.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782_2*l_h_i*1_1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19.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782_2*l_h_i*1_1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0.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1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1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121.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1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1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122.xml><?xml version="1.0" encoding="utf-8"?>
<p:tagLst xmlns:p="http://schemas.openxmlformats.org/presentationml/2006/main">
  <p:tag name="KSO_WM_UNIT_FILL_FORE_SCHEMECOLOR_INDEX_1_BRIGHTNESS" val="0"/>
  <p:tag name="KSO_WM_UNIT_FILL_FORE_SCHEMECOLOR_INDEX_1" val="10"/>
  <p:tag name="KSO_WM_UNIT_FILL_FORE_SCHEMECOLOR_INDEX_1_POS" val="0.04"/>
  <p:tag name="KSO_WM_UNIT_FILL_FORE_SCHEMECOLOR_INDEX_1_TRANS" val="0"/>
  <p:tag name="KSO_WM_UNIT_FILL_FORE_SCHEMECOLOR_INDEX_2_BRIGHTNESS" val="0"/>
  <p:tag name="KSO_WM_UNIT_FILL_FORE_SCHEMECOLOR_INDEX_2" val="5"/>
  <p:tag name="KSO_WM_UNIT_FILL_FORE_SCHEMECOLOR_INDEX_2_POS" val="0.54"/>
  <p:tag name="KSO_WM_UNIT_FILL_FORE_SCHEMECOLOR_INDEX_2_TRANS" val="0"/>
  <p:tag name="KSO_WM_UNIT_FILL_FORE_SCHEMECOLOR_INDEX_3_BRIGHTNESS" val="0"/>
  <p:tag name="KSO_WM_UNIT_FILL_FORE_SCHEMECOLOR_INDEX_3" val="5"/>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UNIT_LINE_FORE_SCHEMECOLOR_INDEX_1_BRIGHTNESS" val="0.95"/>
  <p:tag name="KSO_WM_UNIT_LINE_FORE_SCHEMECOLOR_INDEX_1" val="5"/>
  <p:tag name="KSO_WM_UNIT_LINE_FORE_SCHEMECOLOR_INDEX_1_POS" val="0.09"/>
  <p:tag name="KSO_WM_UNIT_LINE_FORE_SCHEMECOLOR_INDEX_1_TRANS" val="0.3"/>
  <p:tag name="KSO_WM_BEAUTIFY_FLAG" val="#wm#"/>
  <p:tag name="KSO_WM_UNIT_HIGHLIGHT" val="0"/>
  <p:tag name="KSO_WM_UNIT_COMPATIBLE" val="0"/>
  <p:tag name="KSO_WM_UNIT_DIAGRAM_ISNUMVISUAL" val="0"/>
  <p:tag name="KSO_WM_UNIT_DIAGRAM_ISREFERUNIT" val="0"/>
  <p:tag name="KSO_WM_UNIT_ID" val="diagram20230322_4*n_h_h_i*1_2_1_2"/>
  <p:tag name="KSO_WM_TEMPLATE_CATEGORY" val="diagram"/>
  <p:tag name="KSO_WM_TEMPLATE_INDEX" val="20230322"/>
  <p:tag name="KSO_WM_UNIT_LAYERLEVEL" val="1_1_1_1"/>
  <p:tag name="KSO_WM_TAG_VERSION" val="3.0"/>
  <p:tag name="KSO_WM_DIAGRAM_VERSION" val="3"/>
  <p:tag name="KSO_WM_DIAGRAM_COLOR_TRICK" val="1"/>
  <p:tag name="KSO_WM_DIAGRAM_COLOR_TEXT_CAN_REMOVE" val="n"/>
  <p:tag name="KSO_WM_DIAGRAM_GROUP_CODE" val="n1-1"/>
  <p:tag name="KSO_WM_UNIT_TYPE" val="n_h_h_i"/>
  <p:tag name="KSO_WM_UNIT_INDEX" val="1_2_1_2"/>
  <p:tag name="KSO_WM_DIAGRAM_MAX_ITEMCNT" val="6"/>
  <p:tag name="KSO_WM_DIAGRAM_MIN_ITEMCNT" val="2"/>
  <p:tag name="KSO_WM_DIAGRAM_VIRTUALLY_FRAME" val="{&quot;height&quot;:466.6186855572858,&quot;left&quot;:50.72499389648438,&quot;top&quot;:56.327674606863,&quot;width&quot;:858.2000122070312}"/>
  <p:tag name="KSO_WM_DIAGRAM_COLOR_MATCH_VALUE" val="{&quot;shape&quot;:{&quot;fill&quot;:{&quot;gradient&quot;:[{&quot;brightness&quot;:0,&quot;colorType&quot;:1,&quot;foreColorIndex&quot;:5,&quot;pos&quot;:0.5400000214576721,&quot;transparency&quot;:0},{&quot;brightness&quot;:0.4000000059604645,&quot;colorType&quot;:1,&quot;foreColorIndex&quot;:5,&quot;pos&quot;:0,&quot;transparency&quot;:0},{&quot;brightness&quot;:0,&quot;colorType&quot;:1,&quot;foreColorIndex&quot;:5,&quot;pos&quot;:0.8100000023841858,&quot;transparency&quot;:0},{&quot;brightness&quot;:0,&quot;colorType&quot;:1,&quot;foreColorIndex&quot;:5,&quot;pos&quot;:1,&quot;transparency&quot;:0}],&quot;type&quot;:3},&quot;glow&quot;:{&quot;colorType&quot;:0},&quot;line&quot;:{&quot;gradient&quot;:[{&quot;brightness&quot;:0,&quot;colorType&quot;:2,&quot;pos&quot;:0.3700000047683716,&quot;rgb&quot;:&quot;#ffffff&quot;,&quot;transparency&quot;:0},{&quot;brightness&quot;:0.550000011920929,&quot;colorType&quot;:1,&quot;foreColorIndex&quot;:5,&quot;pos&quot;:0,&quot;transparency&quot;:0},{&quot;brightness&quot;:0,&quot;colorType&quot;:2,&quot;pos&quot;:1,&quot;rgb&quot;:&quot;#ffffff&quot;,&quot;transparency&quot;:0},{&quot;brightness&quot;:0.699999988079071,&quot;colorType&quot;:1,&quot;foreColorIndex&quot;:5,&quot;pos&quot;:0.7099999785423279,&quot;transparency&quot;:0}],&quot;type&quot;:2},&quot;shadow&quot;:{&quot;brightness&quot;:0,&quot;colorType&quot;:1,&quot;foreColorIndex&quot;:5,&quot;transparency&quot;:0.69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LINE_FORE_SCHEMECOLOR_INDEX" val="5"/>
  <p:tag name="KSO_WM_UNIT_SHADOW_SCHEMECOLOR_INDEX" val="5"/>
  <p:tag name="KSO_WM_UNIT_USESOURCEFORMAT_APPLY" val="1"/>
</p:tagLst>
</file>

<file path=ppt/tags/tag12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782_2*l_h_i*1_1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24.xml><?xml version="1.0" encoding="utf-8"?>
<p:tagLst xmlns:p="http://schemas.openxmlformats.org/presentationml/2006/main">
  <p:tag name="KSO_WM_BEAUTIFY_FLAG" val="#wm#"/>
  <p:tag name="KSO_WM_TEMPLATE_CATEGORY" val="diagram"/>
  <p:tag name="KSO_WM_TEMPLATE_INDEX" val="20230322"/>
  <p:tag name="KSO_WM_SPECIAL_SOURCE" val="bdnull"/>
  <p:tag name="KSO_WM_SLIDE_ID" val="diagram20230322_4"/>
  <p:tag name="KSO_WM_TEMPLATE_SUBCATEGORY" val="0"/>
  <p:tag name="KSO_WM_TEMPLATE_MASTER_TYPE" val="0"/>
  <p:tag name="KSO_WM_TEMPLATE_COLOR_TYPE" val="0"/>
  <p:tag name="KSO_WM_SLIDE_ITEM_CNT" val="5"/>
  <p:tag name="KSO_WM_SLIDE_INDEX" val="4"/>
  <p:tag name="KSO_WM_TAG_VERSION" val="3.0"/>
  <p:tag name="KSO_WM_SLIDE_LAYOUT" val="a_n"/>
  <p:tag name="KSO_WM_SLIDE_LAYOUT_CNT" val="1_1"/>
  <p:tag name="KSO_WM_SLIDE_TYPE" val="text"/>
  <p:tag name="KSO_WM_SLIDE_SUBTYPE" val="diag"/>
  <p:tag name="KSO_WM_SLIDE_SIZE" val="846.65*438.8"/>
  <p:tag name="KSO_WM_SLIDE_POSITION" val="56.5*77.3"/>
  <p:tag name="KSO_WM_DIAGRAM_GROUP_CODE" val="n1-1"/>
  <p:tag name="KSO_WM_SLIDE_DIAGTYPE" val="n"/>
</p:tagLst>
</file>

<file path=ppt/tags/tag12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786_1*a*1"/>
  <p:tag name="KSO_WM_TEMPLATE_CATEGORY" val="custom"/>
  <p:tag name="KSO_WM_TEMPLATE_INDEX" val="20234786"/>
  <p:tag name="KSO_WM_UNIT_LAYERLEVEL" val="1"/>
  <p:tag name="KSO_WM_TAG_VERSION" val="3.0"/>
  <p:tag name="KSO_WM_BEAUTIFY_FLAG" val="#wm#"/>
  <p:tag name="KSO_WM_UNIT_VALUE" val="16"/>
  <p:tag name="KSO_WM_UNIT_PRESET_TEXT" val="单击此处添加标题"/>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4786_1*i*1"/>
  <p:tag name="KSO_WM_TEMPLATE_CATEGORY" val="custom"/>
  <p:tag name="KSO_WM_TEMPLATE_INDEX" val="20234786"/>
  <p:tag name="KSO_WM_UNIT_LAYERLEVEL" val="1"/>
  <p:tag name="KSO_WM_TAG_VERSION" val="3.0"/>
  <p:tag name="KSO_WM_BEAUTIFY_FLAG" val="#wm#"/>
</p:tagLst>
</file>

<file path=ppt/tags/tag12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f"/>
  <p:tag name="KSO_WM_UNIT_INDEX" val="1"/>
  <p:tag name="KSO_WM_UNIT_ID" val="custom20234786_1*f*1"/>
  <p:tag name="KSO_WM_TEMPLATE_CATEGORY" val="custom"/>
  <p:tag name="KSO_WM_TEMPLATE_INDEX" val="20234786"/>
  <p:tag name="KSO_WM_UNIT_LAYERLEVEL" val="1"/>
  <p:tag name="KSO_WM_TAG_VERSION" val="3.0"/>
  <p:tag name="KSO_WM_BEAUTIFY_FLAG" val="#wm#"/>
  <p:tag name="KSO_WM_UNIT_VALUE" val="23"/>
  <p:tag name="KSO_WM_UNIT_PRESET_TEXT" val="单击此处添加文本具体内容，简明扼要地阐述观点。&#10;"/>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786_1*i*2"/>
  <p:tag name="KSO_WM_TEMPLATE_CATEGORY" val="custom"/>
  <p:tag name="KSO_WM_TEMPLATE_INDEX" val="20234786"/>
  <p:tag name="KSO_WM_UNIT_LAYERLEVEL" val="1"/>
  <p:tag name="KSO_WM_TAG_VERSION" val="3.0"/>
  <p:tag name="KSO_WM_BEAUTIFY_FLAG" val="#wm#"/>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34786_1*i*3"/>
  <p:tag name="KSO_WM_TEMPLATE_CATEGORY" val="custom"/>
  <p:tag name="KSO_WM_TEMPLATE_INDEX" val="20234786"/>
  <p:tag name="KSO_WM_UNIT_LAYERLEVEL" val="1"/>
  <p:tag name="KSO_WM_TAG_VERSION" val="3.0"/>
  <p:tag name="KSO_WM_BEAUTIFY_FLAG" val="#wm#"/>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custom20234786_1*i*4"/>
  <p:tag name="KSO_WM_TEMPLATE_CATEGORY" val="custom"/>
  <p:tag name="KSO_WM_TEMPLATE_INDEX" val="20234786"/>
  <p:tag name="KSO_WM_UNIT_LAYERLEVEL" val="1"/>
  <p:tag name="KSO_WM_TAG_VERSION" val="3.0"/>
  <p:tag name="KSO_WM_BEAUTIFY_FLAG" val="#wm#"/>
</p:tagLst>
</file>

<file path=ppt/tags/tag131.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782_2*l_h_i*1_1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4782_2*l_h_i*1_2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3.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82_2*l_h_f*1_1_1"/>
  <p:tag name="KSO_WM_TEMPLATE_CATEGORY" val="diagram"/>
  <p:tag name="KSO_WM_TEMPLATE_INDEX" val="20234782"/>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PRESET_TEXT" val="单击此处添加文本，简明扼要地阐述观点。根据需要可增减文字。"/>
</p:tagLst>
</file>

<file path=ppt/tags/tag134.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4782_2*l_h_i*1_3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5.xml><?xml version="1.0" encoding="utf-8"?>
<p:tagLst xmlns:p="http://schemas.openxmlformats.org/presentationml/2006/main">
  <p:tag name="KSO_WM_DIAGRAM_VERSION" val="3"/>
  <p:tag name="KSO_WM_DIAGRAM_COLOR_TRICK" val="1"/>
  <p:tag name="KSO_WM_DIAGRAM_COLOR_TEXT_CAN_REMOVE" val="n"/>
  <p:tag name="KSO_WM_UNIT_VALUE" val="120*120"/>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34782_2*l_h_x*1_3_1"/>
  <p:tag name="KSO_WM_TEMPLATE_CATEGORY" val="diagram"/>
  <p:tag name="KSO_WM_TEMPLATE_INDEX" val="20234782"/>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6.xml><?xml version="1.0" encoding="utf-8"?>
<p:tagLst xmlns:p="http://schemas.openxmlformats.org/presentationml/2006/main">
  <p:tag name="KSO_WM_DIAGRAM_VERSION" val="3"/>
  <p:tag name="KSO_WM_DIAGRAM_COLOR_TRICK" val="1"/>
  <p:tag name="KSO_WM_DIAGRAM_COLOR_TEXT_CAN_REMOVE" val="n"/>
  <p:tag name="KSO_WM_UNIT_VALUE" val="120*120"/>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4782_2*l_h_x*1_2_1"/>
  <p:tag name="KSO_WM_TEMPLATE_CATEGORY" val="diagram"/>
  <p:tag name="KSO_WM_TEMPLATE_INDEX" val="20234782"/>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7.xml><?xml version="1.0" encoding="utf-8"?>
<p:tagLst xmlns:p="http://schemas.openxmlformats.org/presentationml/2006/main">
  <p:tag name="KSO_WM_DIAGRAM_VERSION" val="3"/>
  <p:tag name="KSO_WM_DIAGRAM_COLOR_TRICK" val="1"/>
  <p:tag name="KSO_WM_DIAGRAM_COLOR_TEXT_CAN_REMOVE" val="n"/>
  <p:tag name="KSO_WM_UNIT_VALUE" val="120*12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4782_2*l_h_x*1_1_1"/>
  <p:tag name="KSO_WM_TEMPLATE_CATEGORY" val="diagram"/>
  <p:tag name="KSO_WM_TEMPLATE_INDEX" val="20234782"/>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138.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82_2*l_h_f*1_1_1"/>
  <p:tag name="KSO_WM_TEMPLATE_CATEGORY" val="diagram"/>
  <p:tag name="KSO_WM_TEMPLATE_INDEX" val="20234782"/>
  <p:tag name="KSO_WM_UNIT_LAYERLEVEL" val="1_1_1"/>
  <p:tag name="KSO_WM_TAG_VERSION" val="3.0"/>
  <p:tag name="KSO_WM_UNIT_TEXT_FILL_FORE_SCHEMECOLOR_INDEX" val="1"/>
  <p:tag name="KSO_WM_UNIT_TEXT_FILL_TYPE" val="1"/>
  <p:tag name="KSO_WM_DIAGRAM_MAX_ITEMCNT" val="3"/>
  <p:tag name="KSO_WM_DIAGRAM_MIN_ITEMCNT" val="2"/>
  <p:tag name="KSO_WM_DIAGRAM_VIRTUALLY_FRAME" val="{&quot;height&quot;:259.69685039370086,&quot;left&quot;:77.63488188976376,&quot;top&quot;:224.2515748031496,&quot;width&quot;:416.130314960629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PRESET_TEXT" val="单击此处添加文本，简明扼要地阐述观点。根据需要可增减文字。"/>
</p:tagLst>
</file>

<file path=ppt/tags/tag139.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82_2*l_h_f*1_1_1"/>
  <p:tag name="KSO_WM_TEMPLATE_CATEGORY" val="diagram"/>
  <p:tag name="KSO_WM_TEMPLATE_INDEX" val="20234782"/>
  <p:tag name="KSO_WM_UNIT_LAYERLEVEL" val="1_1_1"/>
  <p:tag name="KSO_WM_TAG_VERSION" val="3.0"/>
  <p:tag name="KSO_WM_UNIT_TEXT_FILL_FORE_SCHEMECOLOR_INDEX" val="1"/>
  <p:tag name="KSO_WM_UNIT_TEXT_FILL_TYPE" val="1"/>
  <p:tag name="KSO_WM_DIAGRAM_MAX_ITEMCNT" val="3"/>
  <p:tag name="KSO_WM_DIAGRAM_MIN_ITEMCNT" val="2"/>
  <p:tag name="KSO_WM_DIAGRAM_VIRTUALLY_FRAME" val="{&quot;height&quot;:259.69685039370086,&quot;left&quot;:77.63488188976376,&quot;top&quot;:224.2515748031496,&quot;width&quot;:416.130314960629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PRESET_TEXT" val="单击此处添加文本，简明扼要地阐述观点。根据需要可增减文字。"/>
</p:tagLst>
</file>

<file path=ppt/tags/tag140.xml><?xml version="1.0" encoding="utf-8"?>
<p:tagLst xmlns:p="http://schemas.openxmlformats.org/presentationml/2006/main">
  <p:tag name="KSO_WM_SLIDE_ID" val="custom20234786_1"/>
  <p:tag name="KSO_WM_TEMPLATE_SUBCATEGORY" val="0"/>
  <p:tag name="KSO_WM_TEMPLATE_MASTER_TYPE" val="0"/>
  <p:tag name="KSO_WM_TEMPLATE_COLOR_TYPE" val="0"/>
  <p:tag name="KSO_WM_SLIDE_TYPE" val="text"/>
  <p:tag name="KSO_WM_SLIDE_SUBTYPE" val="picTxt"/>
  <p:tag name="KSO_WM_SLIDE_ITEM_CNT" val="3"/>
  <p:tag name="KSO_WM_SLIDE_INDEX" val="1"/>
  <p:tag name="KSO_WM_SLIDE_SIZE" val="416.13*259.697"/>
  <p:tag name="KSO_WM_SLIDE_POSITION" val="77.6349*224.252"/>
  <p:tag name="KSO_WM_DIAGRAM_GROUP_CODE" val="l1-1"/>
  <p:tag name="KSO_WM_SLIDE_DIAGTYPE" val="l"/>
  <p:tag name="KSO_WM_TAG_VERSION" val="3.0"/>
  <p:tag name="KSO_WM_BEAUTIFY_FLAG" val="#wm#"/>
  <p:tag name="KSO_WM_TEMPLATE_CATEGORY" val="custom"/>
  <p:tag name="KSO_WM_TEMPLATE_INDEX" val="20234786"/>
  <p:tag name="KSO_WM_SLIDE_LAYOUT" val="a_d_f_l"/>
  <p:tag name="KSO_WM_SLIDE_LAYOUT_CNT" val="1_1_1_1"/>
</p:tagLst>
</file>

<file path=ppt/tags/tag141.xml><?xml version="1.0" encoding="utf-8"?>
<p:tagLst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1963_1*a*1"/>
  <p:tag name="KSO_WM_TEMPLATE_CATEGORY" val="diagram"/>
  <p:tag name="KSO_WM_TEMPLATE_INDEX" val="20231963"/>
  <p:tag name="KSO_WM_UNIT_LAYERLEVEL" val="1"/>
  <p:tag name="KSO_WM_TAG_VERSION" val="3.0"/>
  <p:tag name="KSO_WM_BEAUTIFY_FLAG" val="#wm#"/>
  <p:tag name="KSO_WM_UNIT_PRESET_TEXT" val="单击此处添加标题"/>
</p:tagLst>
</file>

<file path=ppt/tags/tag14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1963_1*l_h_a*1_1_1"/>
  <p:tag name="KSO_WM_TEMPLATE_CATEGORY" val="diagram"/>
  <p:tag name="KSO_WM_TEMPLATE_INDEX" val="20231963"/>
  <p:tag name="KSO_WM_UNIT_LAYERLEVEL" val="1_1_1"/>
  <p:tag name="KSO_WM_TAG_VERSION" val="3.0"/>
  <p:tag name="KSO_WM_UNIT_TEXT_FILL_FORE_SCHEMECOLOR_INDEX_BRIGHTNESS" val="0"/>
  <p:tag name="KSO_WM_BEAUTIFY_FLAG" val="#wm#"/>
  <p:tag name="KSO_WM_UNIT_VALUE" val="13"/>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PRESET_TEXT" val="添加标题内容"/>
  <p:tag name="KSO_WM_UNIT_TEXT_FILL_FORE_SCHEMECOLOR_INDEX" val="1"/>
  <p:tag name="KSO_WM_UNIT_TEXT_FILL_TYPE" val="1"/>
</p:tagLst>
</file>

<file path=ppt/tags/tag14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1963_1*l_h_f*1_1_1"/>
  <p:tag name="KSO_WM_TEMPLATE_CATEGORY" val="diagram"/>
  <p:tag name="KSO_WM_TEMPLATE_INDEX" val="20231963"/>
  <p:tag name="KSO_WM_UNIT_LAYERLEVEL" val="1_1_1"/>
  <p:tag name="KSO_WM_TAG_VERSION" val="3.0"/>
  <p:tag name="KSO_WM_UNIT_TEXT_FILL_FORE_SCHEMECOLOR_INDEX_BRIGHTNESS" val="0.5"/>
  <p:tag name="KSO_WM_BEAUTIFY_FLAG" val="#wm#"/>
  <p:tag name="KSO_WM_UNIT_VALUE" val="60"/>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PRESET_TEXT" val="单击此处输入你的项正文，文字是您思想的提炼"/>
  <p:tag name="KSO_WM_UNIT_TEXT_FILL_FORE_SCHEMECOLOR_INDEX" val="1"/>
  <p:tag name="KSO_WM_UNIT_TEXT_FILL_TYPE" val="1"/>
</p:tagLst>
</file>

<file path=ppt/tags/tag14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2"/>
  <p:tag name="KSO_WM_UNIT_ID" val="diagram20231963_1*l_h_i*1_1_2"/>
  <p:tag name="KSO_WM_TEMPLATE_CATEGORY" val="diagram"/>
  <p:tag name="KSO_WM_TEMPLATE_INDEX" val="20231963"/>
  <p:tag name="KSO_WM_UNIT_LAYERLEVEL" val="1_1_1"/>
  <p:tag name="KSO_WM_TAG_VERSION" val="3.0"/>
  <p:tag name="KSO_WM_UNIT_LINE_FORE_SCHEMECOLOR_INDEX_BRIGHTNESS" val="0"/>
  <p:tag name="KSO_WM_UNIT_LINE_FILL_TYPE" val="2"/>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 name="KSO_WM_UNIT_LINE_FORE_SCHEMECOLOR_INDEX" val="5"/>
</p:tagLst>
</file>

<file path=ppt/tags/tag14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1963_1*l_h_i*1_1_1"/>
  <p:tag name="KSO_WM_TEMPLATE_CATEGORY" val="diagram"/>
  <p:tag name="KSO_WM_TEMPLATE_INDEX" val="20231963"/>
  <p:tag name="KSO_WM_UNIT_LAYERLEVEL" val="1_1_1"/>
  <p:tag name="KSO_WM_TAG_VERSION" val="3.0"/>
  <p:tag name="KSO_WM_UNIT_FILL_FORE_SCHEMECOLOR_INDEX_1_BRIGHTNESS" val="0.6"/>
  <p:tag name="KSO_WM_UNIT_FILL_FORE_SCHEMECOLOR_INDEX_1" val="8"/>
  <p:tag name="KSO_WM_UNIT_FILL_FORE_SCHEMECOLOR_INDEX_1_POS" val="0"/>
  <p:tag name="KSO_WM_UNIT_FILL_FORE_SCHEMECOLOR_INDEX_1_TRANS" val="0"/>
  <p:tag name="KSO_WM_UNIT_FILL_FORE_SCHEMECOLOR_INDEX_2_BRIGHTNESS" val="0.4"/>
  <p:tag name="KSO_WM_UNIT_FILL_FORE_SCHEMECOLOR_INDEX_2" val="8"/>
  <p:tag name="KSO_WM_UNIT_FILL_FORE_SCHEMECOLOR_INDEX_2_POS" val="0.51"/>
  <p:tag name="KSO_WM_UNIT_FILL_FORE_SCHEMECOLOR_INDEX_2_TRANS" val="0"/>
  <p:tag name="KSO_WM_UNIT_FILL_FORE_SCHEMECOLOR_INDEX_3_BRIGHTNESS" val="0"/>
  <p:tag name="KSO_WM_UNIT_FILL_FORE_SCHEMECOLOR_INDEX_3" val="8"/>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FILL_TYPE" val="1"/>
  <p:tag name="KSO_WM_UNIT_FILL_FORE_SCHEMECOLOR_INDEX" val="5"/>
  <p:tag name="KSO_WM_UNIT_FILL_FORE_SCHEMECOLOR_INDEX_BRIGHTNESS" val="0"/>
</p:tagLst>
</file>

<file path=ppt/tags/tag14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1963_1*l_h_i*1_2_1"/>
  <p:tag name="KSO_WM_TEMPLATE_CATEGORY" val="diagram"/>
  <p:tag name="KSO_WM_TEMPLATE_INDEX" val="20231963"/>
  <p:tag name="KSO_WM_UNIT_LAYERLEVEL" val="1_1_1"/>
  <p:tag name="KSO_WM_TAG_VERSION" val="3.0"/>
  <p:tag name="KSO_WM_UNIT_FILL_FORE_SCHEMECOLOR_INDEX_1_BRIGHTNESS" val="0.6"/>
  <p:tag name="KSO_WM_UNIT_FILL_FORE_SCHEMECOLOR_INDEX_1" val="8"/>
  <p:tag name="KSO_WM_UNIT_FILL_FORE_SCHEMECOLOR_INDEX_1_POS" val="0"/>
  <p:tag name="KSO_WM_UNIT_FILL_FORE_SCHEMECOLOR_INDEX_1_TRANS" val="0"/>
  <p:tag name="KSO_WM_UNIT_FILL_FORE_SCHEMECOLOR_INDEX_2_BRIGHTNESS" val="0.4"/>
  <p:tag name="KSO_WM_UNIT_FILL_FORE_SCHEMECOLOR_INDEX_2" val="8"/>
  <p:tag name="KSO_WM_UNIT_FILL_FORE_SCHEMECOLOR_INDEX_2_POS" val="0.51"/>
  <p:tag name="KSO_WM_UNIT_FILL_FORE_SCHEMECOLOR_INDEX_2_TRANS" val="0"/>
  <p:tag name="KSO_WM_UNIT_FILL_FORE_SCHEMECOLOR_INDEX_3_BRIGHTNESS" val="0"/>
  <p:tag name="KSO_WM_UNIT_FILL_FORE_SCHEMECOLOR_INDEX_3" val="8"/>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FILL_TYPE" val="1"/>
  <p:tag name="KSO_WM_UNIT_FILL_FORE_SCHEMECOLOR_INDEX" val="5"/>
  <p:tag name="KSO_WM_UNIT_FILL_FORE_SCHEMECOLOR_INDEX_BRIGHTNESS" val="0"/>
</p:tagLst>
</file>

<file path=ppt/tags/tag14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1963_1*l_h_i*1_4_1"/>
  <p:tag name="KSO_WM_TEMPLATE_CATEGORY" val="diagram"/>
  <p:tag name="KSO_WM_TEMPLATE_INDEX" val="20231963"/>
  <p:tag name="KSO_WM_UNIT_LAYERLEVEL" val="1_1_1"/>
  <p:tag name="KSO_WM_TAG_VERSION" val="3.0"/>
  <p:tag name="KSO_WM_UNIT_FILL_FORE_SCHEMECOLOR_INDEX_1_BRIGHTNESS" val="0.6"/>
  <p:tag name="KSO_WM_UNIT_FILL_FORE_SCHEMECOLOR_INDEX_1" val="8"/>
  <p:tag name="KSO_WM_UNIT_FILL_FORE_SCHEMECOLOR_INDEX_1_POS" val="0"/>
  <p:tag name="KSO_WM_UNIT_FILL_FORE_SCHEMECOLOR_INDEX_1_TRANS" val="0"/>
  <p:tag name="KSO_WM_UNIT_FILL_FORE_SCHEMECOLOR_INDEX_2_BRIGHTNESS" val="0.4"/>
  <p:tag name="KSO_WM_UNIT_FILL_FORE_SCHEMECOLOR_INDEX_2" val="8"/>
  <p:tag name="KSO_WM_UNIT_FILL_FORE_SCHEMECOLOR_INDEX_2_POS" val="0.51"/>
  <p:tag name="KSO_WM_UNIT_FILL_FORE_SCHEMECOLOR_INDEX_2_TRANS" val="0"/>
  <p:tag name="KSO_WM_UNIT_FILL_FORE_SCHEMECOLOR_INDEX_3_BRIGHTNESS" val="0"/>
  <p:tag name="KSO_WM_UNIT_FILL_FORE_SCHEMECOLOR_INDEX_3" val="8"/>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FILL_TYPE" val="1"/>
  <p:tag name="KSO_WM_UNIT_FILL_FORE_SCHEMECOLOR_INDEX" val="5"/>
  <p:tag name="KSO_WM_UNIT_FILL_FORE_SCHEMECOLOR_INDEX_BRIGHTNESS" val="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1963_1*l_h_i*1_3_1"/>
  <p:tag name="KSO_WM_TEMPLATE_CATEGORY" val="diagram"/>
  <p:tag name="KSO_WM_TEMPLATE_INDEX" val="20231963"/>
  <p:tag name="KSO_WM_UNIT_LAYERLEVEL" val="1_1_1"/>
  <p:tag name="KSO_WM_TAG_VERSION" val="3.0"/>
  <p:tag name="KSO_WM_UNIT_FILL_FORE_SCHEMECOLOR_INDEX_1_BRIGHTNESS" val="0.6"/>
  <p:tag name="KSO_WM_UNIT_FILL_FORE_SCHEMECOLOR_INDEX_1" val="8"/>
  <p:tag name="KSO_WM_UNIT_FILL_FORE_SCHEMECOLOR_INDEX_1_POS" val="0"/>
  <p:tag name="KSO_WM_UNIT_FILL_FORE_SCHEMECOLOR_INDEX_1_TRANS" val="0"/>
  <p:tag name="KSO_WM_UNIT_FILL_FORE_SCHEMECOLOR_INDEX_2_BRIGHTNESS" val="0.4"/>
  <p:tag name="KSO_WM_UNIT_FILL_FORE_SCHEMECOLOR_INDEX_2" val="8"/>
  <p:tag name="KSO_WM_UNIT_FILL_FORE_SCHEMECOLOR_INDEX_2_POS" val="0.51"/>
  <p:tag name="KSO_WM_UNIT_FILL_FORE_SCHEMECOLOR_INDEX_2_TRANS" val="0"/>
  <p:tag name="KSO_WM_UNIT_FILL_FORE_SCHEMECOLOR_INDEX_3_BRIGHTNESS" val="0"/>
  <p:tag name="KSO_WM_UNIT_FILL_FORE_SCHEMECOLOR_INDEX_3" val="8"/>
  <p:tag name="KSO_WM_UNIT_FILL_FORE_SCHEMECOLOR_INDEX_3_POS" val="1"/>
  <p:tag name="KSO_WM_UNIT_FILL_FORE_SCHEMECOLOR_INDEX_3_TRANS" val="0"/>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FILL_TYPE" val="1"/>
  <p:tag name="KSO_WM_UNIT_FILL_FORE_SCHEMECOLOR_INDEX" val="5"/>
  <p:tag name="KSO_WM_UNIT_FILL_FORE_SCHEMECOLOR_INDEX_BRIGHTNESS" val="0"/>
</p:tagLst>
</file>

<file path=ppt/tags/tag149.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1963_1*l_h_a*1_4_1"/>
  <p:tag name="KSO_WM_TEMPLATE_CATEGORY" val="diagram"/>
  <p:tag name="KSO_WM_TEMPLATE_INDEX" val="20231963"/>
  <p:tag name="KSO_WM_UNIT_LAYERLEVEL" val="1_1_1"/>
  <p:tag name="KSO_WM_TAG_VERSION" val="3.0"/>
  <p:tag name="KSO_WM_UNIT_TEXT_FILL_FORE_SCHEMECOLOR_INDEX_BRIGHTNESS" val="0"/>
  <p:tag name="KSO_WM_BEAUTIFY_FLAG" val="#wm#"/>
  <p:tag name="KSO_WM_UNIT_VALUE" val="13"/>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PRESET_TEXT" val="添加标题内容"/>
  <p:tag name="KSO_WM_UNIT_TEXT_FILL_FORE_SCHEMECOLOR_INDEX" val="1"/>
  <p:tag name="KSO_WM_UNIT_TEXT_FILL_TYPE" val="1"/>
</p:tagLst>
</file>

<file path=ppt/tags/tag150.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1963_1*l_h_f*1_4_1"/>
  <p:tag name="KSO_WM_TEMPLATE_CATEGORY" val="diagram"/>
  <p:tag name="KSO_WM_TEMPLATE_INDEX" val="20231963"/>
  <p:tag name="KSO_WM_UNIT_LAYERLEVEL" val="1_1_1"/>
  <p:tag name="KSO_WM_TAG_VERSION" val="3.0"/>
  <p:tag name="KSO_WM_UNIT_TEXT_FILL_FORE_SCHEMECOLOR_INDEX_BRIGHTNESS" val="0.5"/>
  <p:tag name="KSO_WM_BEAUTIFY_FLAG" val="#wm#"/>
  <p:tag name="KSO_WM_UNIT_VALUE" val="60"/>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PRESET_TEXT" val="单击此处输入你的项正文，文字是您思想的提炼"/>
  <p:tag name="KSO_WM_UNIT_TEXT_FILL_FORE_SCHEMECOLOR_INDEX" val="1"/>
  <p:tag name="KSO_WM_UNIT_TEXT_FILL_TYPE" val="1"/>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2"/>
  <p:tag name="KSO_WM_UNIT_ID" val="diagram20231963_1*l_h_i*1_4_2"/>
  <p:tag name="KSO_WM_TEMPLATE_CATEGORY" val="diagram"/>
  <p:tag name="KSO_WM_TEMPLATE_INDEX" val="20231963"/>
  <p:tag name="KSO_WM_UNIT_LAYERLEVEL" val="1_1_1"/>
  <p:tag name="KSO_WM_TAG_VERSION" val="3.0"/>
  <p:tag name="KSO_WM_UNIT_LINE_FORE_SCHEMECOLOR_INDEX_BRIGHTNESS" val="0"/>
  <p:tag name="KSO_WM_UNIT_LINE_FILL_TYPE" val="2"/>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 name="KSO_WM_UNIT_LINE_FORE_SCHEMECOLOR_INDEX" val="5"/>
</p:tagLst>
</file>

<file path=ppt/tags/tag152.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1963_1*l_h_a*1_2_1"/>
  <p:tag name="KSO_WM_TEMPLATE_CATEGORY" val="diagram"/>
  <p:tag name="KSO_WM_TEMPLATE_INDEX" val="20231963"/>
  <p:tag name="KSO_WM_UNIT_LAYERLEVEL" val="1_1_1"/>
  <p:tag name="KSO_WM_TAG_VERSION" val="3.0"/>
  <p:tag name="KSO_WM_UNIT_TEXT_FILL_FORE_SCHEMECOLOR_INDEX_BRIGHTNESS" val="0"/>
  <p:tag name="KSO_WM_BEAUTIFY_FLAG" val="#wm#"/>
  <p:tag name="KSO_WM_UNIT_VALUE" val="13"/>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PRESET_TEXT" val="添加标题内容"/>
  <p:tag name="KSO_WM_UNIT_TEXT_FILL_FORE_SCHEMECOLOR_INDEX" val="1"/>
  <p:tag name="KSO_WM_UNIT_TEXT_FILL_TYPE" val="1"/>
</p:tagLst>
</file>

<file path=ppt/tags/tag15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1963_1*l_h_f*1_2_1"/>
  <p:tag name="KSO_WM_TEMPLATE_CATEGORY" val="diagram"/>
  <p:tag name="KSO_WM_TEMPLATE_INDEX" val="20231963"/>
  <p:tag name="KSO_WM_UNIT_LAYERLEVEL" val="1_1_1"/>
  <p:tag name="KSO_WM_TAG_VERSION" val="3.0"/>
  <p:tag name="KSO_WM_UNIT_TEXT_FILL_FORE_SCHEMECOLOR_INDEX_BRIGHTNESS" val="0.5"/>
  <p:tag name="KSO_WM_BEAUTIFY_FLAG" val="#wm#"/>
  <p:tag name="KSO_WM_UNIT_VALUE" val="60"/>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PRESET_TEXT" val="单击此处输入你的项正文，文字是您思想的提炼"/>
  <p:tag name="KSO_WM_UNIT_TEXT_FILL_FORE_SCHEMECOLOR_INDEX" val="1"/>
  <p:tag name="KSO_WM_UNIT_TEXT_FILL_TYPE" val="1"/>
</p:tagLst>
</file>

<file path=ppt/tags/tag1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2"/>
  <p:tag name="KSO_WM_UNIT_ID" val="diagram20231963_1*l_h_i*1_2_2"/>
  <p:tag name="KSO_WM_TEMPLATE_CATEGORY" val="diagram"/>
  <p:tag name="KSO_WM_TEMPLATE_INDEX" val="20231963"/>
  <p:tag name="KSO_WM_UNIT_LAYERLEVEL" val="1_1_1"/>
  <p:tag name="KSO_WM_TAG_VERSION" val="3.0"/>
  <p:tag name="KSO_WM_UNIT_LINE_FORE_SCHEMECOLOR_INDEX_BRIGHTNESS" val="0"/>
  <p:tag name="KSO_WM_UNIT_LINE_FILL_TYPE" val="2"/>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 name="KSO_WM_UNIT_LINE_FORE_SCHEMECOLOR_INDEX" val="5"/>
</p:tagLst>
</file>

<file path=ppt/tags/tag15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1963_1*l_h_a*1_3_1"/>
  <p:tag name="KSO_WM_TEMPLATE_CATEGORY" val="diagram"/>
  <p:tag name="KSO_WM_TEMPLATE_INDEX" val="20231963"/>
  <p:tag name="KSO_WM_UNIT_LAYERLEVEL" val="1_1_1"/>
  <p:tag name="KSO_WM_TAG_VERSION" val="3.0"/>
  <p:tag name="KSO_WM_UNIT_TEXT_FILL_FORE_SCHEMECOLOR_INDEX_BRIGHTNESS" val="0"/>
  <p:tag name="KSO_WM_BEAUTIFY_FLAG" val="#wm#"/>
  <p:tag name="KSO_WM_UNIT_VALUE" val="13"/>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PRESET_TEXT" val="添加标题内容"/>
  <p:tag name="KSO_WM_UNIT_TEXT_FILL_FORE_SCHEMECOLOR_INDEX" val="1"/>
  <p:tag name="KSO_WM_UNIT_TEXT_FILL_TYPE" val="1"/>
</p:tagLst>
</file>

<file path=ppt/tags/tag156.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1963_1*l_h_f*1_3_1"/>
  <p:tag name="KSO_WM_TEMPLATE_CATEGORY" val="diagram"/>
  <p:tag name="KSO_WM_TEMPLATE_INDEX" val="20231963"/>
  <p:tag name="KSO_WM_UNIT_LAYERLEVEL" val="1_1_1"/>
  <p:tag name="KSO_WM_TAG_VERSION" val="3.0"/>
  <p:tag name="KSO_WM_UNIT_TEXT_FILL_FORE_SCHEMECOLOR_INDEX_BRIGHTNESS" val="0.5"/>
  <p:tag name="KSO_WM_BEAUTIFY_FLAG" val="#wm#"/>
  <p:tag name="KSO_WM_UNIT_VALUE" val="60"/>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PRESET_TEXT" val="单击此处输入你的项正文，文字是您思想的提炼"/>
  <p:tag name="KSO_WM_UNIT_TEXT_FILL_FORE_SCHEMECOLOR_INDEX" val="1"/>
  <p:tag name="KSO_WM_UNIT_TEXT_FILL_TYPE" val="1"/>
</p:tagLst>
</file>

<file path=ppt/tags/tag1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2"/>
  <p:tag name="KSO_WM_UNIT_ID" val="diagram20231963_1*l_h_i*1_3_2"/>
  <p:tag name="KSO_WM_TEMPLATE_CATEGORY" val="diagram"/>
  <p:tag name="KSO_WM_TEMPLATE_INDEX" val="20231963"/>
  <p:tag name="KSO_WM_UNIT_LAYERLEVEL" val="1_1_1"/>
  <p:tag name="KSO_WM_TAG_VERSION" val="3.0"/>
  <p:tag name="KSO_WM_UNIT_LINE_FORE_SCHEMECOLOR_INDEX_BRIGHTNESS" val="0"/>
  <p:tag name="KSO_WM_UNIT_LINE_FILL_TYPE" val="2"/>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type&quot;:0},&quot;glow&quot;:{&quot;colorType&quot;:0},&quot;line&quot;:{&quot;solidLine&quot;:{&quot;brightness&quot;:0,&quot;colorType&quot;:1,&quot;foreColorIndex&quot;:5,&quot;transparency&quot;:0},&quot;type&quot;:1},&quot;shadow&quot;:{&quot;colorType&quot;:0},&quot;threeD&quot;:{&quot;curvedSurface&quot;:{&quot;brightness&quot;:0,&quot;colorType&quot;:2,&quot;rgb&quot;:&quot;#000000&quot;},&quot;depth&quot;:{&quot;colorType&quot;:0}}},&quot;text&quot;:{&quot;fill&quot;:{},&quot;glow&quot;:{},&quot;line&quot;:{},&quot;shadow&quot;:{},&quot;threeD&quot;:{}}}"/>
  <p:tag name="KSO_WM_UNIT_USESOURCEFORMAT_APPLY" val="1"/>
  <p:tag name="KSO_WM_UNIT_LINE_FORE_SCHEMECOLOR_INDEX" val="5"/>
</p:tagLst>
</file>

<file path=ppt/tags/tag158.xml><?xml version="1.0" encoding="utf-8"?>
<p:tagLst xmlns:p="http://schemas.openxmlformats.org/presentationml/2006/main">
  <p:tag name="KSO_WM_UNIT_VALUE" val="223*223"/>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1963_1*l_h_x*1_1_1"/>
  <p:tag name="KSO_WM_TEMPLATE_CATEGORY" val="diagram"/>
  <p:tag name="KSO_WM_TEMPLATE_INDEX" val="2023196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UNIT_USESOURCEFORMAT_APPLY" val="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i"/>
  <p:tag name="KSO_WM_UNIT_INDEX" val="1_1"/>
  <p:tag name="KSO_WM_UNIT_ID" val="diagram20231963_1*l_i*1_1"/>
  <p:tag name="KSO_WM_TEMPLATE_CATEGORY" val="diagram"/>
  <p:tag name="KSO_WM_TEMPLATE_INDEX" val="20231963"/>
  <p:tag name="KSO_WM_UNIT_LAYERLEVEL" val="1_1"/>
  <p:tag name="KSO_WM_TAG_VERSION" val="3.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DIAGRAM_COLOR_MATCH_VALUE" val="{&quot;shape&quot;:{&quot;fill&quot;:{&quot;solid&quot;:{&quot;brightness&quot;:0,&quot;colorType&quot;:1,&quot;foreColorIndex&quot;:5,&quot;transparency&quot;:0.6399999856948853},&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 name="KSO_WM_UNIT_FILL_TYPE" val="1"/>
  <p:tag name="KSO_WM_UNIT_FILL_FORE_SCHEMECOLOR_INDEX" val="5"/>
  <p:tag name="KSO_WM_UNIT_FILL_FORE_SCHEMECOLOR_INDEX_BRIGHTNESS" val="0"/>
</p:tagLst>
</file>

<file path=ppt/tags/tag160.xml><?xml version="1.0" encoding="utf-8"?>
<p:tagLst xmlns:p="http://schemas.openxmlformats.org/presentationml/2006/main">
  <p:tag name="KSO_WM_UNIT_VALUE" val="208*208"/>
  <p:tag name="KSO_WM_UNIT_HIGHLIGHT" val="0"/>
  <p:tag name="KSO_WM_UNIT_COMPATIBLE" val="0"/>
  <p:tag name="KSO_WM_UNIT_DIAGRAM_ISNUMVISUAL" val="0"/>
  <p:tag name="KSO_WM_UNIT_DIAGRAM_ISREFERUNIT" val="0"/>
  <p:tag name="KSO_WM_DIAGRAM_GROUP_CODE" val="l1-1"/>
  <p:tag name="KSO_WM_UNIT_TYPE" val="l_h_x"/>
  <p:tag name="KSO_WM_UNIT_INDEX" val="1_4_1"/>
  <p:tag name="KSO_WM_UNIT_ID" val="diagram20231963_1*l_h_x*1_4_1"/>
  <p:tag name="KSO_WM_TEMPLATE_CATEGORY" val="diagram"/>
  <p:tag name="KSO_WM_TEMPLATE_INDEX" val="2023196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UNIT_USESOURCEFORMAT_APPLY" val="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61.xml><?xml version="1.0" encoding="utf-8"?>
<p:tagLst xmlns:p="http://schemas.openxmlformats.org/presentationml/2006/main">
  <p:tag name="KSO_WM_UNIT_VALUE" val="209*209"/>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1963_1*l_h_x*1_2_1"/>
  <p:tag name="KSO_WM_TEMPLATE_CATEGORY" val="diagram"/>
  <p:tag name="KSO_WM_TEMPLATE_INDEX" val="2023196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UNIT_USESOURCEFORMAT_APPLY" val="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62.xml><?xml version="1.0" encoding="utf-8"?>
<p:tagLst xmlns:p="http://schemas.openxmlformats.org/presentationml/2006/main">
  <p:tag name="KSO_WM_UNIT_VALUE" val="200*200"/>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31963_1*l_h_x*1_3_1"/>
  <p:tag name="KSO_WM_TEMPLATE_CATEGORY" val="diagram"/>
  <p:tag name="KSO_WM_TEMPLATE_INDEX" val="20231963"/>
  <p:tag name="KSO_WM_UNIT_LAYERLEVEL" val="1_1_1"/>
  <p:tag name="KSO_WM_TAG_VERSION" val="3.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287.3500061035156,&quot;left&quot;:75.5,&quot;top&quot;:152.00157175139174,&quot;width&quot;:807.8096194289799}"/>
  <p:tag name="KSO_WM_UNIT_USESOURCEFORMAT_APPLY" val="1"/>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Lst>
</file>

<file path=ppt/tags/tag163.xml><?xml version="1.0" encoding="utf-8"?>
<p:tagLst xmlns:p="http://schemas.openxmlformats.org/presentationml/2006/main">
  <p:tag name="KSO_WM_SLIDE_ID" val="diagram20231963_1"/>
  <p:tag name="KSO_WM_TEMPLATE_SUBCATEGORY" val="0"/>
  <p:tag name="KSO_WM_TEMPLATE_MASTER_TYPE" val="0"/>
  <p:tag name="KSO_WM_TEMPLATE_COLOR_TYPE" val="0"/>
  <p:tag name="KSO_WM_SLIDE_ITEM_CNT" val="4"/>
  <p:tag name="KSO_WM_SLIDE_INDEX" val="1"/>
  <p:tag name="KSO_WM_TAG_VERSION" val="3.0"/>
  <p:tag name="KSO_WM_BEAUTIFY_FLAG" val="#wm#"/>
  <p:tag name="KSO_WM_TEMPLATE_CATEGORY" val="diagram"/>
  <p:tag name="KSO_WM_TEMPLATE_INDEX" val="20231963"/>
  <p:tag name="KSO_WM_SLIDE_TYPE" val="text"/>
  <p:tag name="KSO_WM_SLIDE_SUBTYPE" val="diag"/>
  <p:tag name="KSO_WM_SLIDE_SIZE" val="803.91*287.35"/>
  <p:tag name="KSO_WM_SLIDE_POSITION" val="79.3998*152.002"/>
  <p:tag name="KSO_WM_SLIDE_LAYOUT" val="a_l"/>
  <p:tag name="KSO_WM_SLIDE_LAYOUT_CNT" val="1_1"/>
  <p:tag name="KSO_WM_SPECIAL_SOURCE" val="bdnull"/>
  <p:tag name="KSO_WM_DIAGRAM_GROUP_CODE" val="l1-1"/>
  <p:tag name="KSO_WM_SLIDE_DIAGTYPE" val="l"/>
</p:tagLst>
</file>

<file path=ppt/tags/tag164.xml><?xml version="1.0" encoding="utf-8"?>
<p:tagLst xmlns:p="http://schemas.openxmlformats.org/presentationml/2006/main">
  <p:tag name="KSO_WM_UNIT_TYPE" val="a"/>
  <p:tag name="KSO_WM_UNIT_INDEX" val="1"/>
  <p:tag name="KSO_WM_BEAUTIFY_FLAG" val="#wm#"/>
  <p:tag name="KSO_WM_TAG_VERSION" val="3.0"/>
  <p:tag name="KSO_WM_UNIT_ID" val="custom20238579_8*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ISCONTENTSTITLE" val="0"/>
  <p:tag name="KSO_WM_UNIT_TEXT_TYPE" val="1"/>
  <p:tag name="KSO_WM_UNIT_PRESET_TEXT" val="单击此处添加标题"/>
</p:tagLst>
</file>

<file path=ppt/tags/tag165.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ID" val="custom20238579_8*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TEXT_TYPE" val="1"/>
  <p:tag name="KSO_WM_UNIT_PRESET_TEXT" val="单击此处添加文本"/>
</p:tagLst>
</file>

<file path=ppt/tags/tag166.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8579"/>
  <p:tag name="KSO_WM_TEMPLATE_CATEGORY" val="custom"/>
  <p:tag name="KSO_WM_SLIDE_INDEX" val="8"/>
  <p:tag name="KSO_WM_SLIDE_ID" val="custom20238579_8"/>
  <p:tag name="KSO_WM_TEMPLATE_MASTER_TYPE" val="0"/>
  <p:tag name="KSO_WM_SLIDE_LAYOUT" val="a_f"/>
  <p:tag name="KSO_WM_SLIDE_LAYOUT_CNT" val="1_1"/>
  <p:tag name="KSO_WM_SLIDE_SIZE" val="850*457"/>
  <p:tag name="KSO_WM_SLIDE_POSITION" val="54*28"/>
</p:tagLst>
</file>

<file path=ppt/tags/tag167.xml><?xml version="1.0" encoding="utf-8"?>
<p:tagLst xmlns:p="http://schemas.openxmlformats.org/presentationml/2006/main">
  <p:tag name="KSO_WM_UNIT_TYPE" val="a"/>
  <p:tag name="KSO_WM_UNIT_INDEX" val="1"/>
  <p:tag name="KSO_WM_BEAUTIFY_FLAG" val="#wm#"/>
  <p:tag name="KSO_WM_TAG_VERSION" val="3.0"/>
  <p:tag name="KSO_WM_UNIT_ID" val="custom20238579_8*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ISCONTENTSTITLE" val="0"/>
  <p:tag name="KSO_WM_UNIT_TEXT_TYPE" val="1"/>
  <p:tag name="KSO_WM_UNIT_PRESET_TEXT" val="单击此处添加标题"/>
</p:tagLst>
</file>

<file path=ppt/tags/tag168.xml><?xml version="1.0" encoding="utf-8"?>
<p:tagLst xmlns:p="http://schemas.openxmlformats.org/presentationml/2006/main">
  <p:tag name="KSO_WM_SLIDE_TYPE" val="text"/>
  <p:tag name="KSO_WM_TEMPLATE_SUBCATEGORY" val="29"/>
  <p:tag name="KSO_WM_TEMPLATE_COLOR_TYPE" val="0"/>
  <p:tag name="KSO_WM_TAG_VERSION" val="3.0"/>
  <p:tag name="KSO_WM_SLIDE_SUBTYPE" val="pureTxt"/>
  <p:tag name="KSO_WM_SLIDE_ITEM_CNT" val="0"/>
  <p:tag name="KSO_WM_BEAUTIFY_FLAG" val="#wm#"/>
  <p:tag name="KSO_WM_TEMPLATE_INDEX" val="20238579"/>
  <p:tag name="KSO_WM_TEMPLATE_CATEGORY" val="custom"/>
  <p:tag name="KSO_WM_SLIDE_INDEX" val="8"/>
  <p:tag name="KSO_WM_SLIDE_ID" val="custom20238579_8"/>
  <p:tag name="KSO_WM_TEMPLATE_MASTER_TYPE" val="0"/>
  <p:tag name="KSO_WM_SLIDE_LAYOUT" val="a_f"/>
  <p:tag name="KSO_WM_SLIDE_LAYOUT_CNT" val="1_1"/>
  <p:tag name="KSO_WM_SLIDE_SIZE" val="850*457"/>
  <p:tag name="KSO_WM_SLIDE_POSITION" val="54*28"/>
</p:tagLst>
</file>

<file path=ppt/tags/tag169.xml><?xml version="1.0" encoding="utf-8"?>
<p:tagLst xmlns:p="http://schemas.openxmlformats.org/presentationml/2006/main">
  <p:tag name="KSO_WM_UNIT_TYPE" val="a"/>
  <p:tag name="KSO_WM_UNIT_INDEX" val="1"/>
  <p:tag name="KSO_WM_BEAUTIFY_FLAG" val="#wm#"/>
  <p:tag name="KSO_WM_TAG_VERSION" val="3.0"/>
  <p:tag name="KSO_WM_UNIT_ID" val="custom20238579_8*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ISCONTENTSTITLE" val="0"/>
  <p:tag name="KSO_WM_UNIT_TEXT_TYPE" val="1"/>
  <p:tag name="KSO_WM_UNIT_PRESET_TEXT" val="单击此处添加标题"/>
</p:tagLst>
</file>

<file path=ppt/tags/tag170.xml><?xml version="1.0" encoding="utf-8"?>
<p:tagLst xmlns:p="http://schemas.openxmlformats.org/presentationml/2006/main">
  <p:tag name="KSO_WM_BEAUTIFY_FLAG" val="#wm#"/>
  <p:tag name="KSO_WM_TEMPLATE_CATEGORY" val="custom"/>
  <p:tag name="KSO_WM_TEMPLATE_INDEX" val="20238579"/>
</p:tagLst>
</file>

<file path=ppt/tags/tag171.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ID" val="custom20238579_8*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TEXT_TYPE" val="1"/>
  <p:tag name="KSO_WM_UNIT_PRESET_TEXT" val="单击此处添加文本"/>
</p:tagLst>
</file>

<file path=ppt/tags/tag172.xml><?xml version="1.0" encoding="utf-8"?>
<p:tagLst xmlns:p="http://schemas.openxmlformats.org/presentationml/2006/main">
  <p:tag name="KSO_WM_BEAUTIFY_FLAG" val="#wm#"/>
  <p:tag name="KSO_WM_TEMPLATE_CATEGORY" val="custom"/>
  <p:tag name="KSO_WM_TEMPLATE_INDEX" val="20234786"/>
</p:tagLst>
</file>

<file path=ppt/tags/tag17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4_1*a*1"/>
  <p:tag name="KSO_WM_TEMPLATE_CATEGORY" val="custom"/>
  <p:tag name="KSO_WM_TEMPLATE_INDEX" val="20234954"/>
  <p:tag name="KSO_WM_UNIT_LAYERLEVEL" val="1"/>
  <p:tag name="KSO_WM_TAG_VERSION" val="3.0"/>
  <p:tag name="KSO_WM_BEAUTIFY_FLAG" val="#wm#"/>
  <p:tag name="KSO_WM_UNIT_VALUE" val="26"/>
  <p:tag name="KSO_WM_UNIT_PRESET_TEXT" val="单击此处添加标题"/>
</p:tagLst>
</file>

<file path=ppt/tags/tag17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1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17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17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17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17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1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18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1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1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18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18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18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18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188.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ID" val="custom20238579_8*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TEXT_TYPE" val="1"/>
  <p:tag name="KSO_WM_UNIT_PRESET_TEXT" val="单击此处添加文本"/>
</p:tagLst>
</file>

<file path=ppt/tags/tag189.xml><?xml version="1.0" encoding="utf-8"?>
<p:tagLst xmlns:p="http://schemas.openxmlformats.org/presentationml/2006/main">
  <p:tag name="KSO_WM_SLIDE_ID" val="custom20234954_1"/>
  <p:tag name="KSO_WM_TEMPLATE_SUBCATEGORY" val="0"/>
  <p:tag name="KSO_WM_TEMPLATE_MASTER_TYPE" val="0"/>
  <p:tag name="KSO_WM_TEMPLATE_COLOR_TYPE" val="0"/>
  <p:tag name="KSO_WM_SLIDE_TYPE" val="text"/>
  <p:tag name="KSO_WM_SLIDE_SUBTYPE" val="diag"/>
  <p:tag name="KSO_WM_SLIDE_ITEM_CNT" val="0"/>
  <p:tag name="KSO_WM_SLIDE_INDEX" val="1"/>
  <p:tag name="KSO_WM_SLIDE_SIZE" val="960*492"/>
  <p:tag name="KSO_WM_SLIDE_POSITION" val="0*47"/>
  <p:tag name="KSO_WM_TAG_VERSION" val="3.0"/>
  <p:tag name="KSO_WM_BEAUTIFY_FLAG" val="#wm#"/>
  <p:tag name="KSO_WM_TEMPLATE_CATEGORY" val="custom"/>
  <p:tag name="KSO_WM_TEMPLATE_INDEX" val="20234954"/>
  <p:tag name="KSO_WM_SLIDE_LAYOUT" val="a_d_f_β"/>
  <p:tag name="KSO_WM_SLIDE_LAYOUT_CNT" val="1_1_1_1"/>
</p:tagLst>
</file>

<file path=ppt/tags/tag19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4_1*a*1"/>
  <p:tag name="KSO_WM_TEMPLATE_CATEGORY" val="custom"/>
  <p:tag name="KSO_WM_TEMPLATE_INDEX" val="20234954"/>
  <p:tag name="KSO_WM_UNIT_LAYERLEVEL" val="1"/>
  <p:tag name="KSO_WM_TAG_VERSION" val="3.0"/>
  <p:tag name="KSO_WM_BEAUTIFY_FLAG" val="#wm#"/>
  <p:tag name="KSO_WM_UNIT_VALUE" val="26"/>
  <p:tag name="KSO_WM_UNIT_PRESET_TEXT" val="单击此处添加标题"/>
</p:tagLst>
</file>

<file path=ppt/tags/tag191.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ID" val="custom20238579_8*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TEXT_TYPE" val="1"/>
  <p:tag name="KSO_WM_UNIT_PRESET_TEXT" val="单击此处添加文本"/>
</p:tagLst>
</file>

<file path=ppt/tags/tag192.xml><?xml version="1.0" encoding="utf-8"?>
<p:tagLst xmlns:p="http://schemas.openxmlformats.org/presentationml/2006/main">
  <p:tag name="KSO_WM_SLIDE_ID" val="custom20234954_1"/>
  <p:tag name="KSO_WM_TEMPLATE_SUBCATEGORY" val="0"/>
  <p:tag name="KSO_WM_TEMPLATE_MASTER_TYPE" val="0"/>
  <p:tag name="KSO_WM_TEMPLATE_COLOR_TYPE" val="0"/>
  <p:tag name="KSO_WM_SLIDE_TYPE" val="text"/>
  <p:tag name="KSO_WM_SLIDE_SUBTYPE" val="diag"/>
  <p:tag name="KSO_WM_SLIDE_ITEM_CNT" val="0"/>
  <p:tag name="KSO_WM_SLIDE_INDEX" val="1"/>
  <p:tag name="KSO_WM_SLIDE_SIZE" val="960*492"/>
  <p:tag name="KSO_WM_SLIDE_POSITION" val="0*47"/>
  <p:tag name="KSO_WM_TAG_VERSION" val="3.0"/>
  <p:tag name="KSO_WM_BEAUTIFY_FLAG" val="#wm#"/>
  <p:tag name="KSO_WM_TEMPLATE_CATEGORY" val="custom"/>
  <p:tag name="KSO_WM_TEMPLATE_INDEX" val="20234954"/>
  <p:tag name="KSO_WM_SLIDE_LAYOUT" val="a_d_f_β"/>
  <p:tag name="KSO_WM_SLIDE_LAYOUT_CNT" val="1_1_1_1"/>
</p:tagLst>
</file>

<file path=ppt/tags/tag19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4_1*a*1"/>
  <p:tag name="KSO_WM_TEMPLATE_CATEGORY" val="custom"/>
  <p:tag name="KSO_WM_TEMPLATE_INDEX" val="20234954"/>
  <p:tag name="KSO_WM_UNIT_LAYERLEVEL" val="1"/>
  <p:tag name="KSO_WM_TAG_VERSION" val="3.0"/>
  <p:tag name="KSO_WM_BEAUTIFY_FLAG" val="#wm#"/>
  <p:tag name="KSO_WM_UNIT_VALUE" val="26"/>
  <p:tag name="KSO_WM_UNIT_PRESET_TEXT" val="单击此处添加标题"/>
</p:tagLst>
</file>

<file path=ppt/tags/tag194.xml><?xml version="1.0" encoding="utf-8"?>
<p:tagLst xmlns:p="http://schemas.openxmlformats.org/presentationml/2006/main">
  <p:tag name="KSO_WM_SLIDE_ID" val="custom20234954_1"/>
  <p:tag name="KSO_WM_TEMPLATE_SUBCATEGORY" val="0"/>
  <p:tag name="KSO_WM_TEMPLATE_MASTER_TYPE" val="0"/>
  <p:tag name="KSO_WM_TEMPLATE_COLOR_TYPE" val="0"/>
  <p:tag name="KSO_WM_SLIDE_TYPE" val="text"/>
  <p:tag name="KSO_WM_SLIDE_SUBTYPE" val="diag"/>
  <p:tag name="KSO_WM_SLIDE_ITEM_CNT" val="0"/>
  <p:tag name="KSO_WM_SLIDE_INDEX" val="1"/>
  <p:tag name="KSO_WM_SLIDE_SIZE" val="960*492"/>
  <p:tag name="KSO_WM_SLIDE_POSITION" val="0*47"/>
  <p:tag name="KSO_WM_TAG_VERSION" val="3.0"/>
  <p:tag name="KSO_WM_BEAUTIFY_FLAG" val="#wm#"/>
  <p:tag name="KSO_WM_TEMPLATE_CATEGORY" val="custom"/>
  <p:tag name="KSO_WM_TEMPLATE_INDEX" val="20234954"/>
  <p:tag name="KSO_WM_SLIDE_LAYOUT" val="a_d_f_β"/>
  <p:tag name="KSO_WM_SLIDE_LAYOUT_CNT" val="1_1_1_1"/>
</p:tagLst>
</file>

<file path=ppt/tags/tag195.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4_1*a*1"/>
  <p:tag name="KSO_WM_TEMPLATE_CATEGORY" val="custom"/>
  <p:tag name="KSO_WM_TEMPLATE_INDEX" val="20234954"/>
  <p:tag name="KSO_WM_UNIT_LAYERLEVEL" val="1"/>
  <p:tag name="KSO_WM_TAG_VERSION" val="3.0"/>
  <p:tag name="KSO_WM_BEAUTIFY_FLAG" val="#wm#"/>
  <p:tag name="KSO_WM_UNIT_VALUE" val="26"/>
  <p:tag name="KSO_WM_UNIT_PRESET_TEXT" val="单击此处添加标题"/>
</p:tagLst>
</file>

<file path=ppt/tags/tag196.xml><?xml version="1.0" encoding="utf-8"?>
<p:tagLst xmlns:p="http://schemas.openxmlformats.org/presentationml/2006/main">
  <p:tag name="KSO_WM_BEAUTIFY_FLAG" val="#wm#"/>
  <p:tag name="KSO_WM_TEMPLATE_CATEGORY" val="custom"/>
  <p:tag name="KSO_WM_TEMPLATE_INDEX" val="20234954"/>
</p:tagLst>
</file>

<file path=ppt/tags/tag19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4_1*a*1"/>
  <p:tag name="KSO_WM_TEMPLATE_CATEGORY" val="custom"/>
  <p:tag name="KSO_WM_TEMPLATE_INDEX" val="20234954"/>
  <p:tag name="KSO_WM_UNIT_LAYERLEVEL" val="1"/>
  <p:tag name="KSO_WM_TAG_VERSION" val="3.0"/>
  <p:tag name="KSO_WM_BEAUTIFY_FLAG" val="#wm#"/>
  <p:tag name="KSO_WM_UNIT_VALUE" val="26"/>
  <p:tag name="KSO_WM_UNIT_PRESET_TEXT" val="单击此处添加标题"/>
</p:tagLst>
</file>

<file path=ppt/tags/tag198.xml><?xml version="1.0" encoding="utf-8"?>
<p:tagLst xmlns:p="http://schemas.openxmlformats.org/presentationml/2006/main">
  <p:tag name="KSO_WM_SLIDE_ID" val="custom20234954_1"/>
  <p:tag name="KSO_WM_TEMPLATE_SUBCATEGORY" val="0"/>
  <p:tag name="KSO_WM_TEMPLATE_MASTER_TYPE" val="0"/>
  <p:tag name="KSO_WM_TEMPLATE_COLOR_TYPE" val="0"/>
  <p:tag name="KSO_WM_SLIDE_TYPE" val="text"/>
  <p:tag name="KSO_WM_SLIDE_SUBTYPE" val="diag"/>
  <p:tag name="KSO_WM_SLIDE_ITEM_CNT" val="0"/>
  <p:tag name="KSO_WM_SLIDE_INDEX" val="1"/>
  <p:tag name="KSO_WM_SLIDE_SIZE" val="960*492"/>
  <p:tag name="KSO_WM_SLIDE_POSITION" val="0*47"/>
  <p:tag name="KSO_WM_TAG_VERSION" val="3.0"/>
  <p:tag name="KSO_WM_BEAUTIFY_FLAG" val="#wm#"/>
  <p:tag name="KSO_WM_TEMPLATE_CATEGORY" val="custom"/>
  <p:tag name="KSO_WM_TEMPLATE_INDEX" val="20234954"/>
  <p:tag name="KSO_WM_SLIDE_LAYOUT" val="a_d_f_β"/>
  <p:tag name="KSO_WM_SLIDE_LAYOUT_CNT" val="1_1_1_1"/>
</p:tagLst>
</file>

<file path=ppt/tags/tag199.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3_1*a*1"/>
  <p:tag name="KSO_WM_TEMPLATE_CATEGORY" val="custom"/>
  <p:tag name="KSO_WM_TEMPLATE_INDEX" val="20231183"/>
  <p:tag name="KSO_WM_UNIT_LAYERLEVEL" val="1"/>
  <p:tag name="KSO_WM_TAG_VERSION" val="3.0"/>
  <p:tag name="KSO_WM_BEAUTIFY_FLAG" val="#wm#"/>
  <p:tag name="KSO_WM_UNIT_PRESET_TEXT" val="单击此处添加标题"/>
</p:tagLst>
</file>

<file path=ppt/tags/tag20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1183_1*i*1"/>
  <p:tag name="KSO_WM_TEMPLATE_CATEGORY" val="custom"/>
  <p:tag name="KSO_WM_TEMPLATE_INDEX" val="20231183"/>
  <p:tag name="KSO_WM_UNIT_LAYERLEVEL" val="1"/>
  <p:tag name="KSO_WM_TAG_VERSION" val="3.0"/>
  <p:tag name="KSO_WM_BEAUTIFY_FLAG" val="#wm#"/>
</p:tagLst>
</file>

<file path=ppt/tags/tag20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1183_1*h_f*1_1"/>
  <p:tag name="KSO_WM_TEMPLATE_CATEGORY" val="custom"/>
  <p:tag name="KSO_WM_TEMPLATE_INDEX" val="20231183"/>
  <p:tag name="KSO_WM_UNIT_LAYERLEVEL" val="1_1"/>
  <p:tag name="KSO_WM_TAG_VERSION" val="3.0"/>
  <p:tag name="KSO_WM_BEAUTIFY_FLAG" val="#wm#"/>
  <p:tag name="KSO_WM_UNIT_TEXT_FILL_FORE_SCHEMECOLOR_INDEX_BRIGHTNESS" val="0.3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02.xml><?xml version="1.0" encoding="utf-8"?>
<p:tagLst xmlns:p="http://schemas.openxmlformats.org/presentationml/2006/main">
  <p:tag name="KSO_WM_SLIDE_ID" val="custom20231183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1183"/>
  <p:tag name="KSO_WM_SLIDE_TYPE" val="text"/>
  <p:tag name="KSO_WM_SLIDE_SUBTYPE" val="diag"/>
  <p:tag name="KSO_WM_SLIDE_SIZE" val="331.4*206.081"/>
  <p:tag name="KSO_WM_SLIDE_POSITION" val="580.2*200.4"/>
  <p:tag name="KSO_WM_SLIDE_LAYOUT" val="a_α_h"/>
  <p:tag name="KSO_WM_SLIDE_LAYOUT_CNT" val="1_1_1"/>
  <p:tag name="KSO_WM_SPECIAL_SOURCE" val="bdnull"/>
</p:tagLst>
</file>

<file path=ppt/tags/tag203.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3_1*a*1"/>
  <p:tag name="KSO_WM_TEMPLATE_CATEGORY" val="custom"/>
  <p:tag name="KSO_WM_TEMPLATE_INDEX" val="20231183"/>
  <p:tag name="KSO_WM_UNIT_LAYERLEVEL" val="1"/>
  <p:tag name="KSO_WM_TAG_VERSION" val="3.0"/>
  <p:tag name="KSO_WM_BEAUTIFY_FLAG" val="#wm#"/>
  <p:tag name="KSO_WM_UNIT_PRESET_TEXT" val="单击此处添加标题"/>
</p:tagLst>
</file>

<file path=ppt/tags/tag20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1183_1*i*1"/>
  <p:tag name="KSO_WM_TEMPLATE_CATEGORY" val="custom"/>
  <p:tag name="KSO_WM_TEMPLATE_INDEX" val="20231183"/>
  <p:tag name="KSO_WM_UNIT_LAYERLEVEL" val="1"/>
  <p:tag name="KSO_WM_TAG_VERSION" val="3.0"/>
  <p:tag name="KSO_WM_BEAUTIFY_FLAG" val="#wm#"/>
</p:tagLst>
</file>

<file path=ppt/tags/tag2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1183_1*h_f*1_1"/>
  <p:tag name="KSO_WM_TEMPLATE_CATEGORY" val="custom"/>
  <p:tag name="KSO_WM_TEMPLATE_INDEX" val="20231183"/>
  <p:tag name="KSO_WM_UNIT_LAYERLEVEL" val="1_1"/>
  <p:tag name="KSO_WM_TAG_VERSION" val="3.0"/>
  <p:tag name="KSO_WM_BEAUTIFY_FLAG" val="#wm#"/>
  <p:tag name="KSO_WM_UNIT_TEXT_FILL_FORE_SCHEMECOLOR_INDEX_BRIGHTNESS" val="0.3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06.xml><?xml version="1.0" encoding="utf-8"?>
<p:tagLst xmlns:p="http://schemas.openxmlformats.org/presentationml/2006/main">
  <p:tag name="KSO_WM_SLIDE_ID" val="custom20231183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1183"/>
  <p:tag name="KSO_WM_SLIDE_TYPE" val="text"/>
  <p:tag name="KSO_WM_SLIDE_SUBTYPE" val="diag"/>
  <p:tag name="KSO_WM_SLIDE_SIZE" val="331.4*206.081"/>
  <p:tag name="KSO_WM_SLIDE_POSITION" val="580.2*200.4"/>
  <p:tag name="KSO_WM_SLIDE_LAYOUT" val="a_α_h"/>
  <p:tag name="KSO_WM_SLIDE_LAYOUT_CNT" val="1_1_1"/>
  <p:tag name="KSO_WM_SPECIAL_SOURCE" val="bdnull"/>
</p:tagLst>
</file>

<file path=ppt/tags/tag207.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4_1*a*1"/>
  <p:tag name="KSO_WM_TEMPLATE_CATEGORY" val="custom"/>
  <p:tag name="KSO_WM_TEMPLATE_INDEX" val="20234954"/>
  <p:tag name="KSO_WM_UNIT_LAYERLEVEL" val="1"/>
  <p:tag name="KSO_WM_TAG_VERSION" val="3.0"/>
  <p:tag name="KSO_WM_BEAUTIFY_FLAG" val="#wm#"/>
  <p:tag name="KSO_WM_UNIT_VALUE" val="26"/>
  <p:tag name="KSO_WM_UNIT_PRESET_TEXT" val="单击此处添加标题"/>
</p:tagLst>
</file>

<file path=ppt/tags/tag20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20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21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211.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21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21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21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21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21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5_2*n_h_h_i*1_2_1_2"/>
  <p:tag name="KSO_WM_TEMPLATE_CATEGORY" val="diagram"/>
  <p:tag name="KSO_WM_TEMPLATE_INDEX" val="20231635"/>
  <p:tag name="KSO_WM_UNIT_LAYERLEVEL" val="1_1_1_1"/>
  <p:tag name="KSO_WM_TAG_VERSION" val="3.0"/>
  <p:tag name="KSO_WM_DIAGRAM_GROUP_CODE" val="n1-1"/>
  <p:tag name="KSO_WM_UNIT_SUBTYPE" val="d"/>
  <p:tag name="KSO_WM_UNIT_TYPE" val="n_h_h_i"/>
  <p:tag name="KSO_WM_UNIT_INDEX" val="1_2_1_2"/>
  <p:tag name="KSO_WM_DIAGRAM_MAX_ITEMCNT" val="6"/>
  <p:tag name="KSO_WM_DIAGRAM_MIN_ITEMCNT" val="2"/>
  <p:tag name="KSO_WM_DIAGRAM_VIRTUALLY_FRAME" val="{&quot;height&quot;:292.56298828125,&quot;left&quot;:59.4631902931993,&quot;top&quot;:153.2420097963828,&quot;width&quot;:841.663146972656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FILL_TYPE" val="1"/>
  <p:tag name="KSO_WM_UNIT_FILL_FORE_SCHEMECOLOR_INDEX" val="5"/>
  <p:tag name="KSO_WM_UNIT_FILL_FORE_SCHEMECOLOR_INDEX_BRIGHTNESS" val="0"/>
  <p:tag name="KSO_WM_UNIT_TEXT_FILL_FORE_SCHEMECOLOR_INDEX" val="1"/>
  <p:tag name="KSO_WM_UNIT_TEXT_FILL_TYPE" val="1"/>
  <p:tag name="KSO_WM_UNIT_PRESET_TEXT" val="01"/>
</p:tagLst>
</file>

<file path=ppt/tags/tag21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UNIT_TYPE" val="l_h_f"/>
  <p:tag name="KSO_WM_TEMPLATE_CATEGORY" val="diagram"/>
  <p:tag name="KSO_WM_TEMPLATE_INDEX" val="20233221"/>
  <p:tag name="KSO_WM_UNIT_LAYERLEVEL" val="1_1_1"/>
  <p:tag name="KSO_WM_TAG_VERSION" val="3.0"/>
  <p:tag name="KSO_WM_DIAGRAM_MAX_ITEMCNT" val="4"/>
  <p:tag name="KSO_WM_DIAGRAM_MIN_ITEMCNT" val="2"/>
  <p:tag name="KSO_WM_DIAGRAM_VIRTUALLY_FRAME" val="{&quot;height&quot;:362.9,&quot;left&quot;:349.85471220241743,&quot;top&quot;:128.45,&quot;width&quot;:558.400024414062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80"/>
  <p:tag name="KSO_WM_DIAGRAM_VERSION" val="3"/>
  <p:tag name="KSO_WM_DIAGRAM_COLOR_TRICK" val="1"/>
  <p:tag name="KSO_WM_DIAGRAM_COLOR_TEXT_CAN_REMOVE" val="n"/>
  <p:tag name="KSO_WM_UNIT_TEXT_FILL_FORE_SCHEMECOLOR_INDEX" val="1"/>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内容观点。"/>
  <p:tag name="KSO_WM_UNIT_ID" val="diagram20233221_3*l_h_f*1_1_1"/>
  <p:tag name="KSO_WM_UNIT_INDEX" val="1_1_1"/>
  <p:tag name="KSO_WM_DIAGRAM_GROUP_CODE" val="l1-1"/>
</p:tagLst>
</file>

<file path=ppt/tags/tag218.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ID" val="custom20238579_8*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TEXT_TYPE" val="1"/>
  <p:tag name="KSO_WM_UNIT_PRESET_TEXT" val="单击此处添加文本"/>
</p:tagLst>
</file>

<file path=ppt/tags/tag219.xml><?xml version="1.0" encoding="utf-8"?>
<p:tagLst xmlns:p="http://schemas.openxmlformats.org/presentationml/2006/main">
  <p:tag name="KSO_WM_SLIDE_ID" val="custom20234954_1"/>
  <p:tag name="KSO_WM_TEMPLATE_SUBCATEGORY" val="0"/>
  <p:tag name="KSO_WM_TEMPLATE_MASTER_TYPE" val="0"/>
  <p:tag name="KSO_WM_TEMPLATE_COLOR_TYPE" val="0"/>
  <p:tag name="KSO_WM_SLIDE_TYPE" val="text"/>
  <p:tag name="KSO_WM_SLIDE_SUBTYPE" val="diag"/>
  <p:tag name="KSO_WM_SLIDE_ITEM_CNT" val="0"/>
  <p:tag name="KSO_WM_SLIDE_INDEX" val="1"/>
  <p:tag name="KSO_WM_SLIDE_SIZE" val="960*492"/>
  <p:tag name="KSO_WM_SLIDE_POSITION" val="0*47"/>
  <p:tag name="KSO_WM_TAG_VERSION" val="3.0"/>
  <p:tag name="KSO_WM_BEAUTIFY_FLAG" val="#wm#"/>
  <p:tag name="KSO_WM_TEMPLATE_CATEGORY" val="custom"/>
  <p:tag name="KSO_WM_TEMPLATE_INDEX" val="20234954"/>
  <p:tag name="KSO_WM_SLIDE_LAYOUT" val="a_d_f_β"/>
  <p:tag name="KSO_WM_SLIDE_LAYOUT_CNT" val="1_1_1_1"/>
</p:tagLst>
</file>

<file path=ppt/tags/tag22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4_1*a*1"/>
  <p:tag name="KSO_WM_TEMPLATE_CATEGORY" val="custom"/>
  <p:tag name="KSO_WM_TEMPLATE_INDEX" val="20234954"/>
  <p:tag name="KSO_WM_UNIT_LAYERLEVEL" val="1"/>
  <p:tag name="KSO_WM_TAG_VERSION" val="3.0"/>
  <p:tag name="KSO_WM_BEAUTIFY_FLAG" val="#wm#"/>
  <p:tag name="KSO_WM_UNIT_VALUE" val="26"/>
  <p:tag name="KSO_WM_UNIT_PRESET_TEXT" val="单击此处添加标题"/>
</p:tagLst>
</file>

<file path=ppt/tags/tag221.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ID" val="custom20238579_8*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TEXT_TYPE" val="1"/>
  <p:tag name="KSO_WM_UNIT_PRESET_TEXT" val="单击此处添加文本"/>
</p:tagLst>
</file>

<file path=ppt/tags/tag222.xml><?xml version="1.0" encoding="utf-8"?>
<p:tagLst xmlns:p="http://schemas.openxmlformats.org/presentationml/2006/main">
  <p:tag name="KSO_WM_SLIDE_ID" val="custom20234954_1"/>
  <p:tag name="KSO_WM_TEMPLATE_SUBCATEGORY" val="0"/>
  <p:tag name="KSO_WM_TEMPLATE_MASTER_TYPE" val="0"/>
  <p:tag name="KSO_WM_TEMPLATE_COLOR_TYPE" val="0"/>
  <p:tag name="KSO_WM_SLIDE_TYPE" val="text"/>
  <p:tag name="KSO_WM_SLIDE_SUBTYPE" val="diag"/>
  <p:tag name="KSO_WM_SLIDE_ITEM_CNT" val="0"/>
  <p:tag name="KSO_WM_SLIDE_INDEX" val="1"/>
  <p:tag name="KSO_WM_SLIDE_SIZE" val="960*492"/>
  <p:tag name="KSO_WM_SLIDE_POSITION" val="0*47"/>
  <p:tag name="KSO_WM_TAG_VERSION" val="3.0"/>
  <p:tag name="KSO_WM_BEAUTIFY_FLAG" val="#wm#"/>
  <p:tag name="KSO_WM_TEMPLATE_CATEGORY" val="custom"/>
  <p:tag name="KSO_WM_TEMPLATE_INDEX" val="20234954"/>
  <p:tag name="KSO_WM_SLIDE_LAYOUT" val="a_d_f_β"/>
  <p:tag name="KSO_WM_SLIDE_LAYOUT_CNT" val="1_1_1_1"/>
</p:tagLst>
</file>

<file path=ppt/tags/tag223.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UNIT_TYPE" val="a"/>
  <p:tag name="KSO_WM_UNIT_INDEX" val="1"/>
  <p:tag name="KSO_WM_UNIT_ID" val="custom20234954_1*a*1"/>
  <p:tag name="KSO_WM_TEMPLATE_CATEGORY" val="custom"/>
  <p:tag name="KSO_WM_TEMPLATE_INDEX" val="20234954"/>
  <p:tag name="KSO_WM_UNIT_LAYERLEVEL" val="1"/>
  <p:tag name="KSO_WM_TAG_VERSION" val="3.0"/>
  <p:tag name="KSO_WM_BEAUTIFY_FLAG" val="#wm#"/>
  <p:tag name="KSO_WM_UNIT_VALUE" val="26"/>
  <p:tag name="KSO_WM_UNIT_PRESET_TEXT" val="单击此处添加标题"/>
</p:tagLst>
</file>

<file path=ppt/tags/tag224.xml><?xml version="1.0" encoding="utf-8"?>
<p:tagLst xmlns:p="http://schemas.openxmlformats.org/presentationml/2006/main">
  <p:tag name="KSO_WM_UNIT_TYPE" val="f"/>
  <p:tag name="KSO_WM_UNIT_SUBTYPE" val="a"/>
  <p:tag name="KSO_WM_UNIT_INDEX" val="1"/>
  <p:tag name="KSO_WM_BEAUTIFY_FLAG" val="#wm#"/>
  <p:tag name="KSO_WM_TAG_VERSION" val="3.0"/>
  <p:tag name="KSO_WM_UNIT_ID" val="custom20238579_8*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TEXT_TYPE" val="1"/>
  <p:tag name="KSO_WM_UNIT_PRESET_TEXT" val="单击此处添加文本"/>
</p:tagLst>
</file>

<file path=ppt/tags/tag225.xml><?xml version="1.0" encoding="utf-8"?>
<p:tagLst xmlns:p="http://schemas.openxmlformats.org/presentationml/2006/main">
  <p:tag name="KSO_WM_SLIDE_ID" val="custom20234954_1"/>
  <p:tag name="KSO_WM_TEMPLATE_SUBCATEGORY" val="0"/>
  <p:tag name="KSO_WM_TEMPLATE_MASTER_TYPE" val="0"/>
  <p:tag name="KSO_WM_TEMPLATE_COLOR_TYPE" val="0"/>
  <p:tag name="KSO_WM_SLIDE_TYPE" val="text"/>
  <p:tag name="KSO_WM_SLIDE_SUBTYPE" val="diag"/>
  <p:tag name="KSO_WM_SLIDE_ITEM_CNT" val="0"/>
  <p:tag name="KSO_WM_SLIDE_INDEX" val="1"/>
  <p:tag name="KSO_WM_SLIDE_SIZE" val="960*492"/>
  <p:tag name="KSO_WM_SLIDE_POSITION" val="0*47"/>
  <p:tag name="KSO_WM_TAG_VERSION" val="3.0"/>
  <p:tag name="KSO_WM_BEAUTIFY_FLAG" val="#wm#"/>
  <p:tag name="KSO_WM_TEMPLATE_CATEGORY" val="custom"/>
  <p:tag name="KSO_WM_TEMPLATE_INDEX" val="20234954"/>
  <p:tag name="KSO_WM_SLIDE_LAYOUT" val="a_d_f_β"/>
  <p:tag name="KSO_WM_SLIDE_LAYOUT_CNT" val="1_1_1_1"/>
</p:tagLst>
</file>

<file path=ppt/tags/tag226.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3_1*a*1"/>
  <p:tag name="KSO_WM_TEMPLATE_CATEGORY" val="custom"/>
  <p:tag name="KSO_WM_TEMPLATE_INDEX" val="20231183"/>
  <p:tag name="KSO_WM_UNIT_LAYERLEVEL" val="1"/>
  <p:tag name="KSO_WM_TAG_VERSION" val="3.0"/>
  <p:tag name="KSO_WM_BEAUTIFY_FLAG" val="#wm#"/>
  <p:tag name="KSO_WM_UNIT_PRESET_TEXT" val="单击此处添加标题"/>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TYPE" val="i"/>
  <p:tag name="KSO_WM_UNIT_INDEX" val="1"/>
  <p:tag name="KSO_WM_UNIT_ID" val="custom20231183_1*i*1"/>
  <p:tag name="KSO_WM_TEMPLATE_CATEGORY" val="custom"/>
  <p:tag name="KSO_WM_TEMPLATE_INDEX" val="20231183"/>
  <p:tag name="KSO_WM_UNIT_LAYERLEVEL" val="1"/>
  <p:tag name="KSO_WM_TAG_VERSION" val="3.0"/>
  <p:tag name="KSO_WM_BEAUTIFY_FLAG" val="#wm#"/>
</p:tagLst>
</file>

<file path=ppt/tags/tag22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TYPE" val="i"/>
  <p:tag name="KSO_WM_UNIT_INDEX" val="2"/>
  <p:tag name="KSO_WM_UNIT_ID" val="custom20231183_1*i*2"/>
  <p:tag name="KSO_WM_TEMPLATE_CATEGORY" val="custom"/>
  <p:tag name="KSO_WM_TEMPLATE_INDEX" val="20231183"/>
  <p:tag name="KSO_WM_UNIT_LAYERLEVEL" val="1"/>
  <p:tag name="KSO_WM_TAG_VERSION" val="3.0"/>
</p:tagLst>
</file>

<file path=ppt/tags/tag22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1183_1*h_f*1_1"/>
  <p:tag name="KSO_WM_TEMPLATE_CATEGORY" val="custom"/>
  <p:tag name="KSO_WM_TEMPLATE_INDEX" val="20231183"/>
  <p:tag name="KSO_WM_UNIT_LAYERLEVEL" val="1_1"/>
  <p:tag name="KSO_WM_TAG_VERSION" val="3.0"/>
  <p:tag name="KSO_WM_BEAUTIFY_FLAG" val="#wm#"/>
  <p:tag name="KSO_WM_UNIT_TEXT_FILL_FORE_SCHEMECOLOR_INDEX_BRIGHTNESS" val="0.3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30.xml><?xml version="1.0" encoding="utf-8"?>
<p:tagLst xmlns:p="http://schemas.openxmlformats.org/presentationml/2006/main">
  <p:tag name="KSO_WM_SLIDE_ID" val="custom20231183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1183"/>
  <p:tag name="KSO_WM_SLIDE_TYPE" val="text"/>
  <p:tag name="KSO_WM_SLIDE_SUBTYPE" val="diag"/>
  <p:tag name="KSO_WM_SLIDE_SIZE" val="331.4*206.081"/>
  <p:tag name="KSO_WM_SLIDE_POSITION" val="580.2*200.4"/>
  <p:tag name="KSO_WM_SLIDE_LAYOUT" val="a_α_h"/>
  <p:tag name="KSO_WM_SLIDE_LAYOUT_CNT" val="1_1_1"/>
  <p:tag name="KSO_WM_SPECIAL_SOURCE" val="bdnull"/>
</p:tagLst>
</file>

<file path=ppt/tags/tag231.xml><?xml version="1.0" encoding="utf-8"?>
<p:tagLst xmlns:p="http://schemas.openxmlformats.org/presentationml/2006/main">
  <p:tag name="KSO_WM_UNIT_ISCONTENTSTITLE" val="0"/>
  <p:tag name="KSO_WM_UNIT_ISNUMDGMTITLE" val="0"/>
  <p:tag name="KSO_WM_UNIT_NOCLEAR" val="0"/>
  <p:tag name="KSO_WM_UNIT_VALUE" val="30"/>
  <p:tag name="KSO_WM_UNIT_HIGHLIGHT" val="0"/>
  <p:tag name="KSO_WM_UNIT_COMPATIBLE" val="0"/>
  <p:tag name="KSO_WM_UNIT_DIAGRAM_ISNUMVISUAL" val="0"/>
  <p:tag name="KSO_WM_UNIT_DIAGRAM_ISREFERUNIT" val="0"/>
  <p:tag name="KSO_WM_UNIT_TYPE" val="a"/>
  <p:tag name="KSO_WM_UNIT_INDEX" val="1"/>
  <p:tag name="KSO_WM_UNIT_ID" val="custom20231183_1*a*1"/>
  <p:tag name="KSO_WM_TEMPLATE_CATEGORY" val="custom"/>
  <p:tag name="KSO_WM_TEMPLATE_INDEX" val="20231183"/>
  <p:tag name="KSO_WM_UNIT_LAYERLEVEL" val="1"/>
  <p:tag name="KSO_WM_TAG_VERSION" val="3.0"/>
  <p:tag name="KSO_WM_BEAUTIFY_FLAG" val="#wm#"/>
  <p:tag name="KSO_WM_UNIT_PRESET_TEXT" val="单击此处添加标题"/>
</p:tagLst>
</file>

<file path=ppt/tags/tag23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h_f"/>
  <p:tag name="KSO_WM_UNIT_INDEX" val="1_1"/>
  <p:tag name="KSO_WM_UNIT_ID" val="custom20231183_1*h_f*1_1"/>
  <p:tag name="KSO_WM_TEMPLATE_CATEGORY" val="custom"/>
  <p:tag name="KSO_WM_TEMPLATE_INDEX" val="20231183"/>
  <p:tag name="KSO_WM_UNIT_LAYERLEVEL" val="1_1"/>
  <p:tag name="KSO_WM_TAG_VERSION" val="3.0"/>
  <p:tag name="KSO_WM_BEAUTIFY_FLAG" val="#wm#"/>
  <p:tag name="KSO_WM_UNIT_TEXT_FILL_FORE_SCHEMECOLOR_INDEX_BRIGHTNESS" val="0.35"/>
  <p:tag name="KSO_WM_UNIT_TEXT_FILL_FORE_SCHEMECOLOR_INDEX" val="13"/>
  <p:tag name="KSO_WM_UNIT_TEXT_FILL_TYPE" val="1"/>
  <p:tag name="KSO_WM_UNIT_PRESET_TEXT" val="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单击此处添加文本具体内容，简明扼要地阐述您的观点。根据需要可酌情增减文字，以便观者准确地理解您传达的思想"/>
</p:tagLst>
</file>

<file path=ppt/tags/tag23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i*1_1"/>
  <p:tag name="KSO_WM_TEMPLATE_CATEGORY" val="diagram"/>
  <p:tag name="KSO_WM_TEMPLATE_INDEX" val="20231071"/>
  <p:tag name="KSO_WM_UNIT_LAYERLEVEL" val="1_1"/>
  <p:tag name="KSO_WM_TAG_VERSION" val="3.0"/>
  <p:tag name="KSO_WM_DIAGRAM_VERSION" val="3"/>
  <p:tag name="KSO_WM_DIAGRAM_COLOR_TRICK" val="4"/>
  <p:tag name="KSO_WM_DIAGRAM_COLOR_TEXT_CAN_REMOVE" val="n"/>
  <p:tag name="KSO_WM_DIAGRAM_GROUP_CODE" val="q1-1"/>
  <p:tag name="KSO_WM_UNIT_TYPE" val="q_i"/>
  <p:tag name="KSO_WM_UNIT_INDEX" val="1_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solid&quot;:{&quot;brightness&quot;:0,&quot;colorType&quot;:1,&quot;foreColorIndex&quot;:16,&quot;transparency&quot;:0},&quot;type&quot;:1},&quot;glow&quot;:{&quot;colorType&quot;:0},&quot;line&quot;:{&quot;type&quot;:0},&quot;shadow&quot;:{&quot;brightness&quot;:0.3499999940395355,&quot;colorType&quot;:1,&quot;foreColorIndex&quot;:13,&quot;transparency&quot;:0.949999988079071},&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16"/>
  <p:tag name="KSO_WM_UNIT_FILL_FORE_SCHEMECOLOR_INDEX_BRIGHTNESS" val="0"/>
  <p:tag name="KSO_WM_DIAGRAM_USE_COLOR_VALUE" val="{&quot;color_scheme&quot;:1,&quot;color_type&quot;:1,&quot;theme_color_indexes&quot;:[5,6,5,6,5,6]}"/>
</p:tagLst>
</file>

<file path=ppt/tags/tag23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1_3"/>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TYPE" val="q_h_i"/>
  <p:tag name="KSO_WM_UNIT_INDEX" val="1_1_3"/>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gradient&quot;:[{&quot;brightness&quot;:0,&quot;colorType&quot;:1,&quot;foreColorIndex&quot;:5,&quot;pos&quot;:0.8100000023841858,&quot;transparency&quot;:1},{&quot;brightness&quot;:0,&quot;colorType&quot;:1,&quot;foreColorIndex&quot;:5,&quot;pos&quot;:1,&quot;transparency&quot;:0.89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235.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2_2"/>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TYPE" val="q_h_i"/>
  <p:tag name="KSO_WM_UNIT_INDEX" val="1_2_2"/>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gradient&quot;:[{&quot;brightness&quot;:0,&quot;colorType&quot;:1,&quot;foreColorIndex&quot;:6,&quot;pos&quot;:0.8100000023841858,&quot;transparency&quot;:1},{&quot;brightness&quot;:0,&quot;colorType&quot;:1,&quot;foreColorIndex&quot;:6,&quot;pos&quot;:1,&quot;transparency&quot;:0.89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236.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3_3"/>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TYPE" val="q_h_i"/>
  <p:tag name="KSO_WM_UNIT_INDEX" val="1_3_3"/>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gradient&quot;:[{&quot;brightness&quot;:0,&quot;colorType&quot;:1,&quot;foreColorIndex&quot;:7,&quot;pos&quot;:0.8100000023841858,&quot;transparency&quot;:1},{&quot;brightness&quot;:0,&quot;colorType&quot;:1,&quot;foreColorIndex&quot;:7,&quot;pos&quot;:1,&quot;transparency&quot;:0.89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237.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4_3"/>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TYPE" val="q_h_i"/>
  <p:tag name="KSO_WM_UNIT_INDEX" val="1_4_3"/>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gradient&quot;:[{&quot;brightness&quot;:0,&quot;colorType&quot;:1,&quot;foreColorIndex&quot;:8,&quot;pos&quot;:0.8100000023841858,&quot;transparency&quot;:1},{&quot;brightness&quot;:0,&quot;colorType&quot;:1,&quot;foreColorIndex&quot;:8,&quot;pos&quot;:1,&quot;transparency&quot;:0.8999999761581421}],&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DIAGRAM_USE_COLOR_VALUE" val="{&quot;color_scheme&quot;:1,&quot;color_type&quot;:1,&quot;theme_color_indexes&quot;:[5,6,5,6,5,6]}"/>
</p:tagLst>
</file>

<file path=ppt/tags/tag238.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1_2"/>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TYPE" val="q_h_i"/>
  <p:tag name="KSO_WM_UNIT_INDEX" val="1_1_2"/>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gradient&quot;:[{&quot;brightness&quot;:0,&quot;colorType&quot;:2,&quot;pos&quot;:0.25,&quot;rgb&quot;:&quot;#376fff&quot;,&quot;transparency&quot;:1},{&quot;brightness&quot;:0,&quot;colorType&quot;:1,&quot;foreColorIndex&quot;:5,&quot;pos&quot;:0.6000000238418579,&quot;transparency&quot;:0.20000000298023224}],&quot;type&quot;:2},&quot;shadow&quot;:{&quot;brightness&quot;:-0.25,&quot;colorType&quot;:1,&quot;foreColorIndex&quot;:5,&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39.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2_3"/>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TYPE" val="q_h_i"/>
  <p:tag name="KSO_WM_UNIT_INDEX" val="1_2_3"/>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gradient&quot;:[{&quot;brightness&quot;:0,&quot;colorType&quot;:1,&quot;foreColorIndex&quot;:6,&quot;pos&quot;:0.25,&quot;transparency&quot;:1},{&quot;brightness&quot;:0,&quot;colorType&quot;:1,&quot;foreColorIndex&quot;:6,&quot;pos&quot;:0.6000000238418579,&quot;transparency&quot;:0.20000000298023224}],&quot;type&quot;:2},&quot;shadow&quot;:{&quot;brightness&quot;:-0.25,&quot;colorType&quot;:1,&quot;foreColorIndex&quot;:6,&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4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4_1"/>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TYPE" val="q_h_i"/>
  <p:tag name="KSO_WM_UNIT_INDEX" val="1_4_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gradient&quot;:[{&quot;brightness&quot;:0,&quot;colorType&quot;:1,&quot;foreColorIndex&quot;:8,&quot;pos&quot;:0.25,&quot;transparency&quot;:1},{&quot;brightness&quot;:0,&quot;colorType&quot;:1,&quot;foreColorIndex&quot;:8,&quot;pos&quot;:0.6000000238418579,&quot;transparency&quot;:0.20000000298023224}],&quot;type&quot;:2},&quot;shadow&quot;:{&quot;brightness&quot;:-0.25,&quot;colorType&quot;:1,&quot;foreColorIndex&quot;:8,&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4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3_2"/>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TYPE" val="q_h_i"/>
  <p:tag name="KSO_WM_UNIT_INDEX" val="1_3_2"/>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gradient&quot;:[{&quot;brightness&quot;:0,&quot;colorType&quot;:1,&quot;foreColorIndex&quot;:7,&quot;pos&quot;:0.25,&quot;transparency&quot;:1},{&quot;brightness&quot;:0,&quot;colorType&quot;:1,&quot;foreColorIndex&quot;:7,&quot;pos&quot;:0.6000000238418579,&quot;transparency&quot;:0.20000000298023224}],&quot;type&quot;:2},&quot;shadow&quot;:{&quot;brightness&quot;:-0.25,&quot;colorType&quot;:1,&quot;foreColorIndex&quot;:7,&quot;transparency&quot;:0.6000000238418579},&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USE_COLOR_VALUE" val="{&quot;color_scheme&quot;:1,&quot;color_type&quot;:1,&quot;theme_color_indexes&quot;:[5,6,5,6,5,6]}"/>
</p:tagLst>
</file>

<file path=ppt/tags/tag242.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UNIT_INDEX" val="1_2_1"/>
  <p:tag name="KSO_WM_UNIT_ID" val="diagram20231071_2*q_h_f*1_2_1"/>
  <p:tag name="KSO_WM_TEMPLATE_CATEGORY" val="diagram"/>
  <p:tag name="KSO_WM_TEMPLATE_INDEX" val="2023107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q1-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243.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UNIT_INDEX" val="1_2_1"/>
  <p:tag name="KSO_WM_UNIT_ID" val="diagram20231071_2*q_h_a*1_2_1"/>
  <p:tag name="KSO_WM_TEMPLATE_CATEGORY" val="diagram"/>
  <p:tag name="KSO_WM_TEMPLATE_INDEX" val="2023107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q1-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244.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UNIT_INDEX" val="1_3_1"/>
  <p:tag name="KSO_WM_UNIT_ID" val="diagram20231071_2*q_h_f*1_3_1"/>
  <p:tag name="KSO_WM_TEMPLATE_CATEGORY" val="diagram"/>
  <p:tag name="KSO_WM_TEMPLATE_INDEX" val="2023107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q1-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245.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UNIT_INDEX" val="1_3_1"/>
  <p:tag name="KSO_WM_UNIT_ID" val="diagram20231071_2*q_h_a*1_3_1"/>
  <p:tag name="KSO_WM_TEMPLATE_CATEGORY" val="diagram"/>
  <p:tag name="KSO_WM_TEMPLATE_INDEX" val="2023107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q1-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7,&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246.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UNIT_INDEX" val="1_1_1"/>
  <p:tag name="KSO_WM_UNIT_ID" val="diagram20231071_2*q_h_f*1_1_1"/>
  <p:tag name="KSO_WM_TEMPLATE_CATEGORY" val="diagram"/>
  <p:tag name="KSO_WM_TEMPLATE_INDEX" val="2023107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q1-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247.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UNIT_INDEX" val="1_1_1"/>
  <p:tag name="KSO_WM_UNIT_ID" val="diagram20231071_2*q_h_a*1_1_1"/>
  <p:tag name="KSO_WM_TEMPLATE_CATEGORY" val="diagram"/>
  <p:tag name="KSO_WM_TEMPLATE_INDEX" val="2023107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q1-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248.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q_h_f"/>
  <p:tag name="KSO_WM_UNIT_INDEX" val="1_4_1"/>
  <p:tag name="KSO_WM_UNIT_ID" val="diagram20231071_2*q_h_f*1_4_1"/>
  <p:tag name="KSO_WM_TEMPLATE_CATEGORY" val="diagram"/>
  <p:tag name="KSO_WM_TEMPLATE_INDEX" val="2023107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q1-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单击此处输入你的智能图形项正文,文字是您思想的提炼"/>
  <p:tag name="KSO_WM_UNIT_TEXT_FILL_FORE_SCHEMECOLOR_INDEX" val="1"/>
  <p:tag name="KSO_WM_UNIT_TEXT_FILL_TYPE" val="1"/>
  <p:tag name="KSO_WM_DIAGRAM_USE_COLOR_VALUE" val="{&quot;color_scheme&quot;:1,&quot;color_type&quot;:1,&quot;theme_color_indexes&quot;:[5,6,5,6,5,6]}"/>
</p:tagLst>
</file>

<file path=ppt/tags/tag249.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q_h_a"/>
  <p:tag name="KSO_WM_UNIT_INDEX" val="1_4_1"/>
  <p:tag name="KSO_WM_UNIT_ID" val="diagram20231071_2*q_h_a*1_4_1"/>
  <p:tag name="KSO_WM_TEMPLATE_CATEGORY" val="diagram"/>
  <p:tag name="KSO_WM_TEMPLATE_INDEX" val="20231071"/>
  <p:tag name="KSO_WM_UNIT_LAYERLEVEL" val="1_1_1"/>
  <p:tag name="KSO_WM_TAG_VERSION" val="3.0"/>
  <p:tag name="KSO_WM_BEAUTIFY_FLAG" val="#wm#"/>
  <p:tag name="KSO_WM_DIAGRAM_VERSION" val="3"/>
  <p:tag name="KSO_WM_DIAGRAM_COLOR_TRICK" val="4"/>
  <p:tag name="KSO_WM_DIAGRAM_COLOR_TEXT_CAN_REMOVE" val="n"/>
  <p:tag name="KSO_WM_DIAGRAM_GROUP_CODE" val="q1-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8,&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添加标题"/>
  <p:tag name="KSO_WM_UNIT_TEXT_FILL_FORE_SCHEMECOLOR_INDEX" val="1"/>
  <p:tag name="KSO_WM_UNIT_TEXT_FILL_TYPE" val="1"/>
  <p:tag name="KSO_WM_DIAGRAM_USE_COLOR_VALUE" val="{&quot;color_scheme&quot;:1,&quot;color_type&quot;:1,&quot;theme_color_indexes&quot;:[5,6,5,6,5,6]}"/>
</p:tagLst>
</file>

<file path=ppt/tags/tag250.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1_1"/>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SUBTYPE" val="d"/>
  <p:tag name="KSO_WM_UNIT_TYPE" val="q_h_i"/>
  <p:tag name="KSO_WM_UNIT_INDEX" val="1_1_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brightness&quot;:0,&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1"/>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251.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2_1"/>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SUBTYPE" val="d"/>
  <p:tag name="KSO_WM_UNIT_TYPE" val="q_h_i"/>
  <p:tag name="KSO_WM_UNIT_INDEX" val="1_2_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gradient&quot;:[{&quot;brightness&quot;:0.4000000059604645,&quot;colorType&quot;:1,&quot;foreColorIndex&quot;:6,&quot;pos&quot;:0,&quot;transparency&quot;:0},{&quot;brightness&quot;:0,&quot;colorType&quot;:1,&quot;foreColorIndex&quot;:6,&quot;pos&quot;:1,&quot;transparency&quot;:0}],&quot;type&quot;:3},&quot;glow&quot;:{&quot;colorType&quot;:0},&quot;line&quot;:{&quot;type&quot;:0},&quot;shadow&quot;:{&quot;brightness&quot;:0,&quot;colorType&quot;:1,&quot;foreColorIndex&quot;:6,&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2"/>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252.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3_1"/>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SUBTYPE" val="d"/>
  <p:tag name="KSO_WM_UNIT_TYPE" val="q_h_i"/>
  <p:tag name="KSO_WM_UNIT_INDEX" val="1_3_1"/>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gradient&quot;:[{&quot;brightness&quot;:0.4000000059604645,&quot;colorType&quot;:1,&quot;foreColorIndex&quot;:7,&quot;pos&quot;:0,&quot;transparency&quot;:0},{&quot;brightness&quot;:0,&quot;colorType&quot;:1,&quot;foreColorIndex&quot;:7,&quot;pos&quot;:1,&quot;transparency&quot;:0}],&quot;type&quot;:3},&quot;glow&quot;:{&quot;colorType&quot;:0},&quot;line&quot;:{&quot;type&quot;:0},&quot;shadow&quot;:{&quot;brightness&quot;:0,&quot;colorType&quot;:1,&quot;foreColorIndex&quot;:7,&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3"/>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253.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h_i*1_4_2"/>
  <p:tag name="KSO_WM_TEMPLATE_CATEGORY" val="diagram"/>
  <p:tag name="KSO_WM_TEMPLATE_INDEX" val="20231071"/>
  <p:tag name="KSO_WM_UNIT_LAYERLEVEL" val="1_1_1"/>
  <p:tag name="KSO_WM_TAG_VERSION" val="3.0"/>
  <p:tag name="KSO_WM_DIAGRAM_VERSION" val="3"/>
  <p:tag name="KSO_WM_DIAGRAM_COLOR_TRICK" val="4"/>
  <p:tag name="KSO_WM_DIAGRAM_COLOR_TEXT_CAN_REMOVE" val="n"/>
  <p:tag name="KSO_WM_DIAGRAM_GROUP_CODE" val="q1-1"/>
  <p:tag name="KSO_WM_UNIT_SUBTYPE" val="d"/>
  <p:tag name="KSO_WM_UNIT_TYPE" val="q_h_i"/>
  <p:tag name="KSO_WM_UNIT_INDEX" val="1_4_2"/>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gradient&quot;:[{&quot;brightness&quot;:0.4000000059604645,&quot;colorType&quot;:1,&quot;foreColorIndex&quot;:8,&quot;pos&quot;:0,&quot;transparency&quot;:0},{&quot;brightness&quot;:0,&quot;colorType&quot;:1,&quot;foreColorIndex&quot;:8,&quot;pos&quot;:1,&quot;transparency&quot;:0}],&quot;type&quot;:3},&quot;glow&quot;:{&quot;colorType&quot;:0},&quot;line&quot;:{&quot;type&quot;:0},&quot;shadow&quot;:{&quot;brightness&quot;:0,&quot;colorType&quot;:1,&quot;foreColorIndex&quot;:8,&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4"/>
  <p:tag name="KSO_WM_UNIT_FILL_TYPE" val="3"/>
  <p:tag name="KSO_WM_UNIT_TEXT_FILL_FORE_SCHEMECOLOR_INDEX" val="1"/>
  <p:tag name="KSO_WM_UNIT_TEXT_FILL_TYPE" val="1"/>
  <p:tag name="KSO_WM_DIAGRAM_USE_COLOR_VALUE" val="{&quot;color_scheme&quot;:1,&quot;color_type&quot;:1,&quot;theme_color_indexes&quot;:[5,6,5,6,5,6]}"/>
</p:tagLst>
</file>

<file path=ppt/tags/tag254.xml><?xml version="1.0" encoding="utf-8"?>
<p:tagLst xmlns:p="http://schemas.openxmlformats.org/presentationml/2006/main">
  <p:tag name="KSO_WM_BEAUTIFY_FLAG" val="#wm#"/>
  <p:tag name="KSO_WM_UNIT_HIGHLIGHT" val="0"/>
  <p:tag name="KSO_WM_UNIT_COMPATIBLE" val="0"/>
  <p:tag name="KSO_WM_UNIT_DIAGRAM_ISNUMVISUAL" val="0"/>
  <p:tag name="KSO_WM_UNIT_DIAGRAM_ISREFERUNIT" val="0"/>
  <p:tag name="KSO_WM_UNIT_ID" val="diagram20231071_2*q_i*1_2"/>
  <p:tag name="KSO_WM_TEMPLATE_CATEGORY" val="diagram"/>
  <p:tag name="KSO_WM_TEMPLATE_INDEX" val="20231071"/>
  <p:tag name="KSO_WM_UNIT_LAYERLEVEL" val="1_1"/>
  <p:tag name="KSO_WM_TAG_VERSION" val="3.0"/>
  <p:tag name="KSO_WM_DIAGRAM_VERSION" val="3"/>
  <p:tag name="KSO_WM_DIAGRAM_COLOR_TRICK" val="4"/>
  <p:tag name="KSO_WM_DIAGRAM_COLOR_TEXT_CAN_REMOVE" val="n"/>
  <p:tag name="KSO_WM_DIAGRAM_GROUP_CODE" val="q1-1"/>
  <p:tag name="KSO_WM_UNIT_TYPE" val="q_i"/>
  <p:tag name="KSO_WM_UNIT_INDEX" val="1_2"/>
  <p:tag name="KSO_WM_DIAGRAM_MAX_ITEMCNT" val="6"/>
  <p:tag name="KSO_WM_DIAGRAM_MIN_ITEMCNT" val="3"/>
  <p:tag name="KSO_WM_DIAGRAM_VIRTUALLY_FRAME" val="{&quot;height&quot;:388.9245300292969,&quot;left&quot;:71.0000454735944,&quot;top&quot;:131.08773498535157,&quot;width&quot;:786.5499877929688}"/>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14"/>
  <p:tag name="KSO_WM_UNIT_FILL_FORE_SCHEMECOLOR_INDEX_BRIGHTNESS" val="0"/>
  <p:tag name="KSO_WM_DIAGRAM_USE_COLOR_VALUE" val="{&quot;color_scheme&quot;:1,&quot;color_type&quot;:1,&quot;theme_color_indexes&quot;:[5,6,5,6,5,6]}"/>
</p:tagLst>
</file>

<file path=ppt/tags/tag255.xml><?xml version="1.0" encoding="utf-8"?>
<p:tagLst xmlns:p="http://schemas.openxmlformats.org/presentationml/2006/main">
  <p:tag name="KSO_WM_SLIDE_ID" val="custom20231183_1"/>
  <p:tag name="KSO_WM_TEMPLATE_SUBCATEGORY" val="0"/>
  <p:tag name="KSO_WM_TEMPLATE_MASTER_TYPE" val="0"/>
  <p:tag name="KSO_WM_TEMPLATE_COLOR_TYPE" val="0"/>
  <p:tag name="KSO_WM_SLIDE_ITEM_CNT" val="0"/>
  <p:tag name="KSO_WM_SLIDE_INDEX" val="1"/>
  <p:tag name="KSO_WM_TAG_VERSION" val="3.0"/>
  <p:tag name="KSO_WM_BEAUTIFY_FLAG" val="#wm#"/>
  <p:tag name="KSO_WM_TEMPLATE_CATEGORY" val="custom"/>
  <p:tag name="KSO_WM_TEMPLATE_INDEX" val="20231183"/>
  <p:tag name="KSO_WM_SLIDE_TYPE" val="text"/>
  <p:tag name="KSO_WM_SLIDE_SUBTYPE" val="diag"/>
  <p:tag name="KSO_WM_SLIDE_SIZE" val="331.4*206.081"/>
  <p:tag name="KSO_WM_SLIDE_POSITION" val="580.2*200.4"/>
  <p:tag name="KSO_WM_SLIDE_LAYOUT" val="a_α_h"/>
  <p:tag name="KSO_WM_SLIDE_LAYOUT_CNT" val="1_1_1"/>
  <p:tag name="KSO_WM_SPECIAL_SOURCE" val="bdnull"/>
  <p:tag name="RESOURCE_RECORD_KEY" val="{&quot;65&quot;:[20238579],&quot;70&quot;:[3314199]}"/>
</p:tagLst>
</file>

<file path=ppt/tags/tag256.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786_1*a*1"/>
  <p:tag name="KSO_WM_TEMPLATE_CATEGORY" val="custom"/>
  <p:tag name="KSO_WM_TEMPLATE_INDEX" val="20234786"/>
  <p:tag name="KSO_WM_UNIT_LAYERLEVEL" val="1"/>
  <p:tag name="KSO_WM_TAG_VERSION" val="3.0"/>
  <p:tag name="KSO_WM_BEAUTIFY_FLAG" val="#wm#"/>
  <p:tag name="KSO_WM_UNIT_VALUE" val="16"/>
  <p:tag name="KSO_WM_UNIT_PRESET_TEXT" val="单击此处添加标题"/>
</p:tagLst>
</file>

<file path=ppt/tags/tag2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4786_1*i*1"/>
  <p:tag name="KSO_WM_TEMPLATE_CATEGORY" val="custom"/>
  <p:tag name="KSO_WM_TEMPLATE_INDEX" val="20234786"/>
  <p:tag name="KSO_WM_UNIT_LAYERLEVEL" val="1"/>
  <p:tag name="KSO_WM_TAG_VERSION" val="3.0"/>
  <p:tag name="KSO_WM_BEAUTIFY_FLAG" val="#wm#"/>
</p:tagLst>
</file>

<file path=ppt/tags/tag258.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f"/>
  <p:tag name="KSO_WM_UNIT_INDEX" val="1"/>
  <p:tag name="KSO_WM_UNIT_ID" val="custom20234786_1*f*1"/>
  <p:tag name="KSO_WM_TEMPLATE_CATEGORY" val="custom"/>
  <p:tag name="KSO_WM_TEMPLATE_INDEX" val="20234786"/>
  <p:tag name="KSO_WM_UNIT_LAYERLEVEL" val="1"/>
  <p:tag name="KSO_WM_TAG_VERSION" val="3.0"/>
  <p:tag name="KSO_WM_BEAUTIFY_FLAG" val="#wm#"/>
  <p:tag name="KSO_WM_UNIT_VALUE" val="23"/>
  <p:tag name="KSO_WM_UNIT_PRESET_TEXT" val="单击此处添加文本具体内容，简明扼要地阐述观点。&#10;"/>
</p:tagLst>
</file>

<file path=ppt/tags/tag25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786_1*i*2"/>
  <p:tag name="KSO_WM_TEMPLATE_CATEGORY" val="custom"/>
  <p:tag name="KSO_WM_TEMPLATE_INDEX" val="20234786"/>
  <p:tag name="KSO_WM_UNIT_LAYERLEVEL" val="1"/>
  <p:tag name="KSO_WM_TAG_VERSION" val="3.0"/>
  <p:tag name="KSO_WM_BEAUTIFY_FLAG" val="#w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3"/>
  <p:tag name="KSO_WM_UNIT_ID" val="custom20234786_1*i*3"/>
  <p:tag name="KSO_WM_TEMPLATE_CATEGORY" val="custom"/>
  <p:tag name="KSO_WM_TEMPLATE_INDEX" val="20234786"/>
  <p:tag name="KSO_WM_UNIT_LAYERLEVEL" val="1"/>
  <p:tag name="KSO_WM_TAG_VERSION" val="3.0"/>
  <p:tag name="KSO_WM_BEAUTIFY_FLAG" val="#wm#"/>
</p:tagLst>
</file>

<file path=ppt/tags/tag2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4"/>
  <p:tag name="KSO_WM_UNIT_ID" val="custom20234786_1*i*4"/>
  <p:tag name="KSO_WM_TEMPLATE_CATEGORY" val="custom"/>
  <p:tag name="KSO_WM_TEMPLATE_INDEX" val="20234786"/>
  <p:tag name="KSO_WM_UNIT_LAYERLEVEL" val="1"/>
  <p:tag name="KSO_WM_TAG_VERSION" val="3.0"/>
  <p:tag name="KSO_WM_BEAUTIFY_FLAG" val="#wm#"/>
</p:tagLst>
</file>

<file path=ppt/tags/tag262.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4782_2*l_h_i*1_1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3.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4782_2*l_h_i*1_2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4.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82_2*l_h_f*1_1_1"/>
  <p:tag name="KSO_WM_TEMPLATE_CATEGORY" val="diagram"/>
  <p:tag name="KSO_WM_TEMPLATE_INDEX" val="20234782"/>
  <p:tag name="KSO_WM_UNIT_LAYERLEVEL" val="1_1_1"/>
  <p:tag name="KSO_WM_TAG_VERSION" val="3.0"/>
  <p:tag name="KSO_WM_BEAUTIFY_FLAG" val="#wm#"/>
  <p:tag name="KSO_WM_UNIT_TEXT_FILL_FORE_SCHEMECOLOR_INDEX" val="1"/>
  <p:tag name="KSO_WM_UNIT_TEXT_FILL_TYPE" val="1"/>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PRESET_TEXT" val="单击此处添加文本，简明扼要地阐述观点。根据需要可增减文字。"/>
</p:tagLst>
</file>

<file path=ppt/tags/tag265.xml><?xml version="1.0" encoding="utf-8"?>
<p:tagLst xmlns:p="http://schemas.openxmlformats.org/presentationml/2006/main">
  <p:tag name="KSO_WM_DIAGRAM_VERSION" val="3"/>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4782_2*l_h_i*1_3_1"/>
  <p:tag name="KSO_WM_TEMPLATE_CATEGORY" val="diagram"/>
  <p:tag name="KSO_WM_TEMPLATE_INDEX" val="20234782"/>
  <p:tag name="KSO_WM_UNIT_LAYERLEVEL" val="1_1_1"/>
  <p:tag name="KSO_WM_TAG_VERSION" val="3.0"/>
  <p:tag name="KSO_WM_BEAUTIFY_FLAG" val="#wm#"/>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2,&quot;rgb&quot;:&quot;#ffffff&quot;,&quot;transparency&quot;:0},&quot;type&quot;:1},&quot;glow&quot;:{&quot;colorType&quot;:0},&quot;line&quot;:{&quot;type&quot;:0},&quot;shadow&quot;:{&quot;brightness&quot;:-0.25,&quot;colorType&quot;:1,&quot;foreColorIndex&quot;:5,&quot;transparency&quot;:0.8999999761581421},&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6.xml><?xml version="1.0" encoding="utf-8"?>
<p:tagLst xmlns:p="http://schemas.openxmlformats.org/presentationml/2006/main">
  <p:tag name="KSO_WM_DIAGRAM_VERSION" val="3"/>
  <p:tag name="KSO_WM_DIAGRAM_COLOR_TRICK" val="1"/>
  <p:tag name="KSO_WM_DIAGRAM_COLOR_TEXT_CAN_REMOVE" val="n"/>
  <p:tag name="KSO_WM_UNIT_VALUE" val="120*120"/>
  <p:tag name="KSO_WM_UNIT_HIGHLIGHT" val="0"/>
  <p:tag name="KSO_WM_UNIT_COMPATIBLE" val="0"/>
  <p:tag name="KSO_WM_UNIT_DIAGRAM_ISNUMVISUAL" val="0"/>
  <p:tag name="KSO_WM_UNIT_DIAGRAM_ISREFERUNIT" val="0"/>
  <p:tag name="KSO_WM_DIAGRAM_GROUP_CODE" val="l1-1"/>
  <p:tag name="KSO_WM_UNIT_TYPE" val="l_h_x"/>
  <p:tag name="KSO_WM_UNIT_INDEX" val="1_3_1"/>
  <p:tag name="KSO_WM_UNIT_ID" val="diagram20234782_2*l_h_x*1_3_1"/>
  <p:tag name="KSO_WM_TEMPLATE_CATEGORY" val="diagram"/>
  <p:tag name="KSO_WM_TEMPLATE_INDEX" val="20234782"/>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7.xml><?xml version="1.0" encoding="utf-8"?>
<p:tagLst xmlns:p="http://schemas.openxmlformats.org/presentationml/2006/main">
  <p:tag name="KSO_WM_DIAGRAM_VERSION" val="3"/>
  <p:tag name="KSO_WM_DIAGRAM_COLOR_TRICK" val="1"/>
  <p:tag name="KSO_WM_DIAGRAM_COLOR_TEXT_CAN_REMOVE" val="n"/>
  <p:tag name="KSO_WM_UNIT_VALUE" val="120*120"/>
  <p:tag name="KSO_WM_UNIT_HIGHLIGHT" val="0"/>
  <p:tag name="KSO_WM_UNIT_COMPATIBLE" val="0"/>
  <p:tag name="KSO_WM_UNIT_DIAGRAM_ISNUMVISUAL" val="0"/>
  <p:tag name="KSO_WM_UNIT_DIAGRAM_ISREFERUNIT" val="0"/>
  <p:tag name="KSO_WM_DIAGRAM_GROUP_CODE" val="l1-1"/>
  <p:tag name="KSO_WM_UNIT_TYPE" val="l_h_x"/>
  <p:tag name="KSO_WM_UNIT_INDEX" val="1_2_1"/>
  <p:tag name="KSO_WM_UNIT_ID" val="diagram20234782_2*l_h_x*1_2_1"/>
  <p:tag name="KSO_WM_TEMPLATE_CATEGORY" val="diagram"/>
  <p:tag name="KSO_WM_TEMPLATE_INDEX" val="20234782"/>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8.xml><?xml version="1.0" encoding="utf-8"?>
<p:tagLst xmlns:p="http://schemas.openxmlformats.org/presentationml/2006/main">
  <p:tag name="KSO_WM_DIAGRAM_VERSION" val="3"/>
  <p:tag name="KSO_WM_DIAGRAM_COLOR_TRICK" val="1"/>
  <p:tag name="KSO_WM_DIAGRAM_COLOR_TEXT_CAN_REMOVE" val="n"/>
  <p:tag name="KSO_WM_UNIT_VALUE" val="120*120"/>
  <p:tag name="KSO_WM_UNIT_HIGHLIGHT" val="0"/>
  <p:tag name="KSO_WM_UNIT_COMPATIBLE" val="0"/>
  <p:tag name="KSO_WM_UNIT_DIAGRAM_ISNUMVISUAL" val="0"/>
  <p:tag name="KSO_WM_UNIT_DIAGRAM_ISREFERUNIT" val="0"/>
  <p:tag name="KSO_WM_DIAGRAM_GROUP_CODE" val="l1-1"/>
  <p:tag name="KSO_WM_UNIT_TYPE" val="l_h_x"/>
  <p:tag name="KSO_WM_UNIT_INDEX" val="1_1_1"/>
  <p:tag name="KSO_WM_UNIT_ID" val="diagram20234782_2*l_h_x*1_1_1"/>
  <p:tag name="KSO_WM_TEMPLATE_CATEGORY" val="diagram"/>
  <p:tag name="KSO_WM_TEMPLATE_INDEX" val="20234782"/>
  <p:tag name="KSO_WM_UNIT_LAYERLEVEL" val="1_1_1"/>
  <p:tag name="KSO_WM_TAG_VERSION" val="3.0"/>
  <p:tag name="KSO_WM_BEAUTIFY_FLAG" val="#wm#"/>
  <p:tag name="KSO_WM_UNIT_FILL_TYPE" val="1"/>
  <p:tag name="KSO_WM_UNIT_FILL_FORE_SCHEMECOLOR_INDEX" val="5"/>
  <p:tag name="KSO_WM_UNIT_FILL_FORE_SCHEMECOLOR_INDEX_BRIGHTNESS" val="0"/>
  <p:tag name="KSO_WM_DIAGRAM_MAX_ITEMCNT" val="3"/>
  <p:tag name="KSO_WM_DIAGRAM_MIN_ITEMCNT" val="2"/>
  <p:tag name="KSO_WM_DIAGRAM_VIRTUALLY_FRAME" val="{&quot;height&quot;:259.69685039370086,&quot;left&quot;:77.63488188976376,&quot;top&quot;:224.2515748031496,&quot;width&quot;:406.5803149606299}"/>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Lst>
</file>

<file path=ppt/tags/tag269.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82_2*l_h_f*1_1_1"/>
  <p:tag name="KSO_WM_TEMPLATE_CATEGORY" val="diagram"/>
  <p:tag name="KSO_WM_TEMPLATE_INDEX" val="20234782"/>
  <p:tag name="KSO_WM_UNIT_LAYERLEVEL" val="1_1_1"/>
  <p:tag name="KSO_WM_TAG_VERSION" val="3.0"/>
  <p:tag name="KSO_WM_UNIT_TEXT_FILL_FORE_SCHEMECOLOR_INDEX" val="1"/>
  <p:tag name="KSO_WM_UNIT_TEXT_FILL_TYPE" val="1"/>
  <p:tag name="KSO_WM_DIAGRAM_MAX_ITEMCNT" val="3"/>
  <p:tag name="KSO_WM_DIAGRAM_MIN_ITEMCNT" val="2"/>
  <p:tag name="KSO_WM_DIAGRAM_VIRTUALLY_FRAME" val="{&quot;height&quot;:259.69685039370086,&quot;left&quot;:77.63488188976376,&quot;top&quot;:224.2515748031496,&quot;width&quot;:416.130314960629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PRESET_TEXT" val="单击此处添加文本，简明扼要地阐述观点。根据需要可增减文字。"/>
</p:tagLst>
</file>

<file path=ppt/tags/tag270.xml><?xml version="1.0" encoding="utf-8"?>
<p:tagLst xmlns:p="http://schemas.openxmlformats.org/presentationml/2006/main">
  <p:tag name="KSO_WM_DIAGRAM_VERSION" val="3"/>
  <p:tag name="KSO_WM_DIAGRAM_COLOR_TRICK" val="1"/>
  <p:tag name="KSO_WM_DIAGRAM_COLOR_TEXT_CAN_REMOVE" val="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4782_2*l_h_f*1_1_1"/>
  <p:tag name="KSO_WM_TEMPLATE_CATEGORY" val="diagram"/>
  <p:tag name="KSO_WM_TEMPLATE_INDEX" val="20234782"/>
  <p:tag name="KSO_WM_UNIT_LAYERLEVEL" val="1_1_1"/>
  <p:tag name="KSO_WM_TAG_VERSION" val="3.0"/>
  <p:tag name="KSO_WM_UNIT_TEXT_FILL_FORE_SCHEMECOLOR_INDEX" val="1"/>
  <p:tag name="KSO_WM_UNIT_TEXT_FILL_TYPE" val="1"/>
  <p:tag name="KSO_WM_DIAGRAM_MAX_ITEMCNT" val="3"/>
  <p:tag name="KSO_WM_DIAGRAM_MIN_ITEMCNT" val="2"/>
  <p:tag name="KSO_WM_DIAGRAM_VIRTUALLY_FRAME" val="{&quot;height&quot;:259.69685039370086,&quot;left&quot;:77.63488188976376,&quot;top&quot;:224.2515748031496,&quot;width&quot;:416.13031496062996}"/>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42"/>
  <p:tag name="KSO_WM_UNIT_PRESET_TEXT" val="单击此处添加文本，简明扼要地阐述观点。根据需要可增减文字。"/>
</p:tagLst>
</file>

<file path=ppt/tags/tag271.xml><?xml version="1.0" encoding="utf-8"?>
<p:tagLst xmlns:p="http://schemas.openxmlformats.org/presentationml/2006/main">
  <p:tag name="KSO_WM_SLIDE_ID" val="custom20234786_1"/>
  <p:tag name="KSO_WM_TEMPLATE_SUBCATEGORY" val="0"/>
  <p:tag name="KSO_WM_TEMPLATE_MASTER_TYPE" val="0"/>
  <p:tag name="KSO_WM_TEMPLATE_COLOR_TYPE" val="0"/>
  <p:tag name="KSO_WM_SLIDE_TYPE" val="text"/>
  <p:tag name="KSO_WM_SLIDE_SUBTYPE" val="picTxt"/>
  <p:tag name="KSO_WM_SLIDE_ITEM_CNT" val="3"/>
  <p:tag name="KSO_WM_SLIDE_INDEX" val="1"/>
  <p:tag name="KSO_WM_SLIDE_SIZE" val="416.13*259.697"/>
  <p:tag name="KSO_WM_SLIDE_POSITION" val="77.6349*224.252"/>
  <p:tag name="KSO_WM_DIAGRAM_GROUP_CODE" val="l1-1"/>
  <p:tag name="KSO_WM_SLIDE_DIAGTYPE" val="l"/>
  <p:tag name="KSO_WM_TAG_VERSION" val="3.0"/>
  <p:tag name="KSO_WM_BEAUTIFY_FLAG" val="#wm#"/>
  <p:tag name="KSO_WM_TEMPLATE_CATEGORY" val="custom"/>
  <p:tag name="KSO_WM_TEMPLATE_INDEX" val="20234786"/>
  <p:tag name="KSO_WM_SLIDE_LAYOUT" val="a_d_f_l"/>
  <p:tag name="KSO_WM_SLIDE_LAYOUT_CNT" val="1_1_1_1"/>
</p:tagLst>
</file>

<file path=ppt/tags/tag272.xml><?xml version="1.0" encoding="utf-8"?>
<p:tagLst xmlns:p="http://schemas.openxmlformats.org/presentationml/2006/main">
  <p:tag name="KSO_WM_BEAUTIFY_FLAG" val="#wm#"/>
  <p:tag name="KSO_WM_TEMPLATE_CATEGORY" val="custom"/>
  <p:tag name="KSO_WM_TEMPLATE_INDEX" val="20234786"/>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1"/>
  <p:tag name="KSO_WM_UNIT_ID" val="custom20234472_1*i*1"/>
  <p:tag name="KSO_WM_TEMPLATE_CATEGORY" val="custom"/>
  <p:tag name="KSO_WM_TEMPLATE_INDEX" val="20234472"/>
  <p:tag name="KSO_WM_UNIT_LAYERLEVEL" val="1"/>
  <p:tag name="KSO_WM_TAG_VERSION" val="3.0"/>
  <p:tag name="KSO_WM_BEAUTIFY_FLAG" val="#wm#"/>
</p:tagLst>
</file>

<file path=ppt/tags/tag27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i"/>
  <p:tag name="KSO_WM_UNIT_INDEX" val="2"/>
  <p:tag name="KSO_WM_UNIT_ID" val="custom20234472_1*i*2"/>
  <p:tag name="KSO_WM_TEMPLATE_CATEGORY" val="custom"/>
  <p:tag name="KSO_WM_TEMPLATE_INDEX" val="20234472"/>
  <p:tag name="KSO_WM_UNIT_LAYERLEVEL" val="1"/>
  <p:tag name="KSO_WM_TAG_VERSION" val="3.0"/>
  <p:tag name="KSO_WM_BEAUTIFY_FLAG" val="#wm#"/>
</p:tagLst>
</file>

<file path=ppt/tags/tag275.xml><?xml version="1.0" encoding="utf-8"?>
<p:tagLst xmlns:p="http://schemas.openxmlformats.org/presentationml/2006/main">
  <p:tag name="KSO_WM_UNIT_VALUE" val="931*2867"/>
  <p:tag name="KSO_WM_UNIT_HIGHLIGHT" val="0"/>
  <p:tag name="KSO_WM_UNIT_COMPATIBLE" val="0"/>
  <p:tag name="KSO_WM_UNIT_DIAGRAM_ISNUMVISUAL" val="0"/>
  <p:tag name="KSO_WM_UNIT_DIAGRAM_ISREFERUNIT" val="0"/>
  <p:tag name="KSO_WM_DIAGRAM_GROUP_CODE" val="l1-1"/>
  <p:tag name="KSO_WM_UNIT_TYPE" val="β"/>
  <p:tag name="KSO_WM_UNIT_INDEX" val="1"/>
  <p:tag name="KSO_WM_UNIT_ID" val="custom20234472_1*β*1"/>
  <p:tag name="KSO_WM_TEMPLATE_CATEGORY" val="custom"/>
  <p:tag name="KSO_WM_TEMPLATE_INDEX" val="20234472"/>
  <p:tag name="KSO_WM_UNIT_LAYERLEVEL" val="1"/>
  <p:tag name="KSO_WM_TAG_VERSION" val="3.0"/>
  <p:tag name="KSO_WM_BEAUTIFY_FLAG" val="#wm#"/>
  <p:tag name="TABLE_ENDDRAG_ORIGIN_RECT" val="803*374"/>
  <p:tag name="TABLE_ENDDRAG_RECT" val="73*124*803*374"/>
</p:tagLst>
</file>

<file path=ppt/tags/tag276.xml><?xml version="1.0" encoding="utf-8"?>
<p:tagLst xmlns:p="http://schemas.openxmlformats.org/presentationml/2006/main">
  <p:tag name="KSO_WM_UNIT_ISCONTENTSTITLE" val="0"/>
  <p:tag name="KSO_WM_UNIT_ISNUMDGMTITLE" val="0"/>
  <p:tag name="KSO_WM_UNIT_NOCLEAR" val="0"/>
  <p:tag name="KSO_WM_UNIT_VALUE" val="29"/>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472_1*a*1"/>
  <p:tag name="KSO_WM_TEMPLATE_CATEGORY" val="custom"/>
  <p:tag name="KSO_WM_TEMPLATE_INDEX" val="20234472"/>
  <p:tag name="KSO_WM_UNIT_LAYERLEVEL" val="1"/>
  <p:tag name="KSO_WM_TAG_VERSION" val="3.0"/>
  <p:tag name="KSO_WM_BEAUTIFY_FLAG" val="#wm#"/>
  <p:tag name="KSO_WM_UNIT_PRESET_TEXT" val="单击此处添加标题"/>
</p:tagLst>
</file>

<file path=ppt/tags/tag277.xml><?xml version="1.0" encoding="utf-8"?>
<p:tagLst xmlns:p="http://schemas.openxmlformats.org/presentationml/2006/main">
  <p:tag name="KSO_WM_BEAUTIFY_FLAG" val="#wm#"/>
  <p:tag name="KSO_WM_TEMPLATE_CATEGORY" val="custom"/>
  <p:tag name="KSO_WM_TEMPLATE_INDEX" val="20234472"/>
  <p:tag name="KSO_WM_SLIDE_ID" val="custom20234472_1"/>
  <p:tag name="KSO_WM_TEMPLATE_SUBCATEGORY" val="0"/>
  <p:tag name="KSO_WM_TEMPLATE_MASTER_TYPE" val="0"/>
  <p:tag name="KSO_WM_TEMPLATE_COLOR_TYPE" val="0"/>
  <p:tag name="KSO_WM_SLIDE_ITEM_CNT" val="1"/>
  <p:tag name="KSO_WM_SLIDE_INDEX" val="1"/>
  <p:tag name="KSO_WM_DIAGRAM_GROUP_CODE" val="l1-1"/>
  <p:tag name="KSO_WM_SLIDE_DIAGTYPE" val="l"/>
  <p:tag name="KSO_WM_TAG_VERSION" val="3.0"/>
  <p:tag name="KSO_WM_SLIDE_LAYOUT" val="a_β_l"/>
  <p:tag name="KSO_WM_SLIDE_LAYOUT_CNT" val="1_1_1"/>
  <p:tag name="KSO_WM_SLIDE_TYPE" val="text"/>
  <p:tag name="KSO_WM_SLIDE_SUBTYPE" val="picTxt"/>
  <p:tag name="KSO_WM_SLIDE_SIZE" val="813.25*70.75"/>
  <p:tag name="KSO_WM_SLIDE_POSITION" val="74.4*135.35"/>
  <p:tag name="RESOURCE_RECORD_KEY" val="{&quot;29&quot;:[50000042,50049416,50000076],&quot;65&quot;:[20238579]}"/>
</p:tagLst>
</file>

<file path=ppt/tags/tag278.xml><?xml version="1.0" encoding="utf-8"?>
<p:tagLst xmlns:p="http://schemas.openxmlformats.org/presentationml/2006/main">
  <p:tag name="KSO_WM_UNIT_TYPE" val="a"/>
  <p:tag name="KSO_WM_UNIT_INDEX" val="1"/>
  <p:tag name="KSO_WM_BEAUTIFY_FLAG" val="#wm#"/>
  <p:tag name="KSO_WM_TAG_VERSION" val="3.0"/>
  <p:tag name="KSO_WM_UNIT_ID" val="custom20238579_9*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ISCONTENTSTITLE" val="0"/>
  <p:tag name="KSO_WM_UNIT_PRESET_TEXT" val="感谢观看"/>
</p:tagLst>
</file>

<file path=ppt/tags/tag279.xml><?xml version="1.0" encoding="utf-8"?>
<p:tagLst xmlns:p="http://schemas.openxmlformats.org/presentationml/2006/main">
  <p:tag name="KSO_WM_UNIT_TYPE" val="b"/>
  <p:tag name="KSO_WM_UNIT_INDEX" val="1"/>
  <p:tag name="KSO_WM_BEAUTIFY_FLAG" val="#wm#"/>
  <p:tag name="KSO_WM_TAG_VERSION" val="3.0"/>
  <p:tag name="KSO_WM_UNIT_ID" val="custom20238579_9*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8579"/>
  <p:tag name="KSO_WM_TEMPLATE_CATEGORY" val="custom"/>
  <p:tag name="KSO_WM_UNIT_ISCONTENTSTITLE" val="0"/>
  <p:tag name="KSO_WM_UNIT_VALUE" val="10"/>
  <p:tag name="KSO_WM_UNIT_PRESET_TEXT" val="THANK  YOU"/>
</p:tagLst>
</file>

<file path=ppt/tags/tag280.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custom20234786_1*a*1"/>
  <p:tag name="KSO_WM_TEMPLATE_CATEGORY" val="custom"/>
  <p:tag name="KSO_WM_TEMPLATE_INDEX" val="20234786"/>
  <p:tag name="KSO_WM_UNIT_LAYERLEVEL" val="1"/>
  <p:tag name="KSO_WM_TAG_VERSION" val="3.0"/>
  <p:tag name="KSO_WM_BEAUTIFY_FLAG" val="#wm#"/>
  <p:tag name="KSO_WM_UNIT_VALUE" val="16"/>
  <p:tag name="KSO_WM_UNIT_PRESET_TEXT" val="单击此处添加标题"/>
</p:tagLst>
</file>

<file path=ppt/tags/tag281.xml><?xml version="1.0" encoding="utf-8"?>
<p:tagLst xmlns:p="http://schemas.openxmlformats.org/presentationml/2006/main">
  <p:tag name="KSO_WM_SLIDE_TYPE" val="endPage"/>
  <p:tag name="KSO_WM_TEMPLATE_SUBCATEGORY" val="29"/>
  <p:tag name="KSO_WM_TEMPLATE_COLOR_TYPE" val="0"/>
  <p:tag name="KSO_WM_TAG_VERSION" val="3.0"/>
  <p:tag name="KSO_WM_SLIDE_SUBTYPE" val="pureTxt"/>
  <p:tag name="KSO_WM_SLIDE_ITEM_CNT" val="0"/>
  <p:tag name="KSO_WM_BEAUTIFY_FLAG" val="#wm#"/>
  <p:tag name="KSO_WM_TEMPLATE_INDEX" val="20238579"/>
  <p:tag name="KSO_WM_TEMPLATE_CATEGORY" val="custom"/>
  <p:tag name="KSO_WM_SLIDE_INDEX" val="9"/>
  <p:tag name="KSO_WM_SLIDE_ID" val="custom20238579_9"/>
  <p:tag name="KSO_WM_TEMPLATE_MASTER_TYPE" val="0"/>
  <p:tag name="KSO_WM_SLIDE_LAYOUT" val="a_b_f"/>
  <p:tag name="KSO_WM_SLIDE_LAYOUT_CNT" val="1_1_1"/>
</p:tagLst>
</file>

<file path=ppt/tags/tag283.xml><?xml version="1.0" encoding="utf-8"?>
<p:tagLst xmlns:p="http://schemas.openxmlformats.org/presentationml/2006/main">
  <p:tag name="commondata" val="eyJoZGlkIjoiYTE4ZDJkNDNhODY4MjI2OThmMWNhNzU1ODE1OTNjNzgifQ=="/>
  <p:tag name="resource_record_key" val="{&quot;29&quot;:[50000042,50049416,50000076],&quot;65&quot;:[20238579],&quot;70&quot;:[3314199]}"/>
</p:tagLst>
</file>

<file path=ppt/theme/theme1.xml><?xml version="1.0" encoding="utf-8"?>
<a:theme xmlns:a="http://schemas.openxmlformats.org/drawingml/2006/main" name="1_Office 主题​​">
  <a:themeElements>
    <a:clrScheme name="">
      <a:dk1>
        <a:srgbClr val="000000"/>
      </a:dk1>
      <a:lt1>
        <a:srgbClr val="FFFFFF"/>
      </a:lt1>
      <a:dk2>
        <a:srgbClr val="5F0909"/>
      </a:dk2>
      <a:lt2>
        <a:srgbClr val="FEF4F4"/>
      </a:lt2>
      <a:accent1>
        <a:srgbClr val="EE5253"/>
      </a:accent1>
      <a:accent2>
        <a:srgbClr val="FF9F43"/>
      </a:accent2>
      <a:accent3>
        <a:srgbClr val="1DD1A1"/>
      </a:accent3>
      <a:accent4>
        <a:srgbClr val="0ABDE3"/>
      </a:accent4>
      <a:accent5>
        <a:srgbClr val="2897FC"/>
      </a:accent5>
      <a:accent6>
        <a:srgbClr val="854EE8"/>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宋体"/>
        <a:ea typeface=""/>
        <a:cs typeface=""/>
        <a:font script="Jpan" typeface="游ゴシック Light"/>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宋体"/>
        <a:ea typeface=""/>
        <a:cs typeface=""/>
        <a:font script="Jpan" typeface="游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customXml/item1.xml><?xml version="1.0" encoding="utf-8"?>
<s:customData xmlns="http://www.wps.cn/officeDocument/2013/wpsCustomData" xmlns:s="http://www.wps.cn/officeDocument/2013/wpsCustomData">
  <extobjs>
    <extobj name="ECB019B1-382A-4266-B25C-5B523AA43C14-1">
      <extobjdata type="ECB019B1-382A-4266-B25C-5B523AA43C14" data="ewoJIkZpbGVJZCIgOiAiMzIzMzc3MTAyNjM3IiwKCSJHcm91cElkIiA6ICIxMzM1NTYyOTUiLAoJIkltYWdlIiA6ICJpVkJPUncwS0dnb0FBQUFOU1VoRVVnQUFCc3dBQUFKTENBWUFBQUJEdmJQNEFBQUFBWE5TUjBJQXJzNGM2UUFBSUFCSlJFRlVlSnpzM1hkWVZNY2FCdkIzbDJYcFZVQkVsS0ppdzRvOTloNjdVYU5Sb3lhVzJNVVNOWW9sOW9LOU45VFl4ZDZKS01RV3hZYUlpcUlJOW9MU3k3THQvckd5c3U0dXhYSXg4djZlNXo2WE0yZk9uTm1WTUh2Mm0va0dJQ0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WlJaUlpS2l6MG1RM3gzSWlhdXJxelVNTFVzcmhDZ21FQWhjQkJDWTUzZWZpQ2ovS2FGSVVTcVZNUUk1bmlnekVQSG8wYzI0L080VDBhZmdlRWRFK1lIaktSVlVOdTd1Vm1ZaWk5SUdRamdMbE1yaUVBaXQ4cnRQUlBTVlVDZ1RGUUxsWTZFQ2p5Rk52QnNkSFIyZjMxMGlJaUtpLzQrdk9XQm00RnE2UWhzSWhOTWhRRkVBUmdJSWpBQ0k4cnRqUkpUL2xFcklJVkNtQTVCQXFYeWxVQ3FtUExvYnZoK0FOTC83UnBSSEhPK0lLTjl3UEtVQ1NPaGF1bUp6cFVBd1F3Q0JxMENnTkFJRXh1QzRTMFR2eVpSUVNxQWFHNTlBcVp3Y2ZmZm1FUUR5L080WUVSRVJmVmxmYThETTBMVk1wV1VDZ2FBditPQkNSTG1nVkVLdVZDbzN4ZHk5TVJDQUxMLzdRNVJMSE8rSTZLdkM4WlMrY1NMWDBwVjlCVUlNQWNkZElzbzltVUtwWEJNVGNjTWJIQnVKaUlpK2FWOWx3S3lZUjZXdUJrTEJOb0VBQmdCZ2JXR0JLbVU4VUx5SUl5ek1UUE83ZTBUMEZVaEpUVVBNOHhlNGNUY1NieElTQUx6N2tnL3lYakVSTjdmbmMvZUljb1hqSFJIbE40Nm5WSkM0ZUZUcUtCQUsvRFBIWFVzek0xUXBXeHJGSFF2RHlvS1prSWxJSlRFNUJZOWZ2TVQxaUh1SVQwb0NrRGsyS3JyR1JJVHR6ZWZ1RVJFUjBSZjAxUVhNQ3BldTZHWWlGQndXUUZBZUFMNnJYQkdUQi9XRHZZMDFqTVJpaUF3TThydUxSUFFWa012bFNNL0lRR3g4QW1hdTljTS9WNjREQUpSSzVVTzVUTjdzOGYzd0IvbmNSYUpzY2J3am9xOEJ4MU1xS0p4S2VCWVRpdzMyQ0NDb0FRQTFQTXRoMnREZllHOWpBMk94SVVRaUxqZ2pJaFdaWEE1SlJnWmV4OFZqMnFyMU9COGFwanFoVklhblN6TGFQSDk0SnlaL2UwaEVSRVJmaWpDL08vQWhJeWlyQVNnS0FIYlcxaGpYdHhkY25ZckF6TVNFWHg0U2tacUJnUUhNVEV6Z1VzUVJrMzdyaThLMnRxb1RBamdZaUlSMTg3ZDNSRG5qZUVkRVh3T09wMVJRR0JvSUtnaVVjQVVBVzB0TGpPelZIVzVGbldCdWFzSmdHUkZwRUwwYkcxMmRpbUJjMzE2d3M3WUdBQ2dGY0RZVWkycmtjL2VJaUlqb0MvcnFBbVpDZ2RBV0VJZ0JvRWFGY25DeXQ4dnZMaEhSVjg3TzJocDF2U29CQUFSS2lKUVE4QThIZmZVNDNoSFIxNGJqS1gzVGhMQUdZQUlBbFVxWGdwdFRrWHp1RUJIOUZ6aloyNkZHaFhMdmpnUmlDR0NUcngwaUlpS2lMK3FyQzVnQnNJRVNSZ0RnNUdBUFUyUGovTzRQRVgzbHhJWWlGTFczQndBb0lSQUpvYlRONXk0UjVRYkhPeUw2cW5BOHBXK1pRQ213Z2tCZ0FnQ0ZDOWx5cjFBaXloVVRJeU00RmxJTmh3SkFMRlFhV09kemw0aUlpT2dMK2dwelR3aU1NamRoTmhhTFljQzBWRVNVQXdNREE1aWJxcjcwRUFoZ29JU1EzNERRZndESE95TDZ1bkE4cFcrYlVJeDN6NzlpN2xsR1JMa2tFb2xnYW1LaVBvUUFKdG5WSnlJaW92KzJyM0dGR1JFUkVSRVJFUkVSRVJFUkVkSC9EUU5tUkVSRVJFUkVSRVJFUkVSRVZLQXhZRVpFUkVSRVJFUkVSRVJFUkVRRkdnTm1SRVJFUkVSRVJFUkVSRVJFVktBeFlFWkVSRVJFUkVSRVJFUkVSRVFGR2dObVJFUkVSRVJFUkVSRVJFUkVWS0F4WUVaRVJFUkVSRVJFUkVSRVJFUUZHZ05tUkVSRVJFUkVSRVJFUkVSRVZLQXhZRVpFUkVSRVJFUkVSRVJFUkVRRkdnTm1SRVJFUkVSRVJFUkVSRVJFVktBeFlFWkVSRVJFUkVSRVJFUkVSRVFGR2dObVJFUkVSRVJFUkVSRVJFUkVWS0F4WUVaRVJFUkVSRVJFUkVSRVJFUUZHZ05tUkVSRVJFUkVSRVJFUkVSRVZLQXhZRVpFUkVSRVJFUkVSRVJFUkVRRkdnTm1SRVJFUkVSRVJFUkVSRVJFVktBeFlFWkVSRVJFUkVSRVJFUkVSRVFGR2dObVJFUkVSRVJFUkVSRVJFUkVWS0I5OHdHekp5OWVJRGdrQk1rcHFUclB4OGJGSVRna0JLL2V2UGsvOSt3OXFWU0s2S2RQOFRZaDRaUGFPWFA1Q201RlJ1bzlmeVU4SElzMmJVSzZSSkpqVzBrcEtjaklrT285SHhzWDkxRjl6UFQ4OVd0SU1qSStxWTJzWXVQaThHOW9LT0lURXo5Ym01L2k5ZHUzZXMvRkp5WWlKVlgzNzJOT2tsSlNOUDc5VWxKVDhUSTJiNys3VDErKy9LaDc2K3RQZHI4TG4vTmVSRVJFUkVSRVJFUkVSRVJmeWpjZk1KdTlaaTE4Ti9qQjJFaXM4L3pxblRzeGFmRVNpRVNpajJyLzRaTW5HRGhsQ29aTm40SFV0TFNQYW1QQnhrM29Qbm9NWHNiR2Z0VDE2bmI4L0RCNzdUcjFjWEpxS3VSeXVmbzRJaW9LdTQ0ZGgxUW15N0d0OWY3K2FONjNMMTdvNkZOR2hoUS9lbnZEWi9HU0hOdDVtNUNBS2N1V2FRUjFFcEtTMEhQTTcxaTVmYnRXL2RTME5BeWNNZ1hCSVNGNjIweEpUVVhVNHljYVpWZHVobVBrck5tNEZ4MmRZNTh5cmQ2eEUwMzcvS0pSOXZydFc0U0VoZVg0dit5Q2lUY2lJdEJ4NkZBY09uVmE1L2tacTFhaDY4aFJlZ09rMlFVMDErN2FqUitHRGxQZmY4aTA2UmcxWjA2dWdxQUFFQndTZ2s3RGhpUGc3TGxjMWMvSjcvUG13WHZXYkNUckNBQ0czYjJMenNOSFlHL0EzNS9sWGtSRVJFUkVSRVJFUkVSRVg4ckhSWW4rSTY3ZHVvMnJ0MjZobXFjblRwdzlxM0hPMk1nSTVVdVZRc0RaYzNBcFdoUVhybDNUdXQ3UjNoN1ZQRDMxdGgrZm1JZ3hjK2ZpMmF2WFVDcVYyQlB3TjNwMWFKK25QcDQ0Y3hZSEFnTlJ1V3haUEh2MUdzOWV2ZFpiMThiU0VsWExsOU41N203VVE3eDg4d2J0bWpSUmw2M2Y3WTlqWjg1Z3o5SWxzRFEzejNXZlpESVpUdjE3RVdWTHVNUFJ6azdyZk1qTk1LU21wZU83cWxWeTFkNzFXN2Z4Kzd4NVdEdDlHb3lOakdCbFlZRnVyVnRodzU2OXFPdmxoZW9WS2dBQWxFb2xwcTFZaWRBN0VhaGRXWC9iaDRPQ3NYanpaaXllTUFHMUtsZks5ZXZLalF2WHIyUDJtclV3TmpMU2VWNmhVQ0JES3NYQmxTdFIySzZRempvVlBEeFFyYnduNW0zWUFQZGl6dkQwOEZDZk94SVVoSE5YcjZGdjUwNnd0YkxTdXZiYXJkdVlzSEFoNW84Yml3cFpyZ05VZ2NLai93U2pkWU9HRUlzTkFRRDl1blRHbUxuenNITDdkb3o2NVJldDlySjZtNUFBM3cxK01EYzFoWUdCUWJaQnlVejFxMVdEVUtnL3JqNzZsMS9RZjlKa0hBa0tScmZXcmRUbFVxa1VzMWF2UVZFSEI3U3NWemZIK3hBUkVSRVJFUkVSRVJFUjVhZHZObUFtbFVyaDYrY0hvVkNJOE1oSWhIK1FxckNRdFJYS2xpZ0pxVXlHSnk5ZXdOZHZvMVliZGIyODlBYk1FcEtTTUhydVhEeC9IWXQ1di8rT001Y3ZZK1gyN1Noa2JZWFdEUnZtcW85Umo1OWd6cnAxRUlsRWlJaUt3dlNWSzNYV1V5cVZrR1Jrb0VxNXNsaFZmcXJPT2tHWExnRUFtdGFwclM2N2VDTVV0bGFXdVE2V3lXUXlaRWlsK0RmMEJtTGo0akMwUncvMXFqbUJRQUFUWTJNQXdMRi96a0FrTWtEWkVpVzAwZ0VLQklCRG9mZUJKRnNySzh3Y05SSy9UWjZDYVN0V1l0YW9rUUNBUGgwNzR1VDVDNWk3ZGgxMkxsb0lrVWlFRFh2MklEZ2tCRjFhdGtUdmpoMzB2aGNIQWsraWlMMDlhbFNza0t2WGxWZENvUkRCVy83U2VTNGtMQXpEWjh4VUg4dmxjZ1NIWE5hcVY3ZWFGMElqSW5BNVBCd3YzN3hQejNqc256Tnd0TE9EbTNNeG5QcjNvc1kxeFJ3TG8xZ1JSd2lGUW95Yjc0dU5zMmRyQk9WMkhqdU9kRWtHZm1yVCt2MTl2THpRcjBzWDFQUHl5dlkxeVdReVRGeTBDTEZ4Y1JDSkREQmoxYXBzNjJldVdEdXpkU3ZFNHZjQnMxYjlCeUFwSlVXemJia2NLN1p0dzRwdDI5UmxTaWdoazhraEZBclJzbDkvamZyRGUvMk1MaTFiWm50L0lpSWlJaUlpSWlJaUlxTC9wMjgyWUxia3J5MklldndZMDBjTWg1ZW5KMGJNbkltaFBYcWdaaVhWaXFSelY2OWl6Tng1Nk55aUJjYjAvUlZ6MTYxRFdyb0VFd2YrQmtORHcyemJmaEViQysrWk14SHo3RGttRHZ3TjlhcDU0YnVxVlpDYW5vN3BLMWZoZFZ3YytuVHNtRzBiTWMrZVllU3NXWkJrWk1ESzNGem5paUpBdFFlVXorSWxlUGJxRmZwMjdxeXpMWVZDZ1dQLy9BUFBVcVhnNHVTazdtUDAwMmZvMXFxVnptdDAyUjhZaUFWWkFvZFRseTlYLzJ4c1pJVGdMWDhoUGpFUlo2NWNoa3dtUjdlUm83VGF5S3lYVlFVUEQzajM3Z1VQVjFkMW1hR2hJYWFOR0E1elUxTjFPc3p5cFVxaGRjTUdHTm1udDk0K25yNTRDZEZQbitINyt2VVJkdmV1dXZ6UjgyY0FWRUZJc1o1L1A0ZENoZURrNElDTG9UZVFsSktNNktkUElaUExjZkw4ZVFCQXVaSWxBYWlDY2lGaFlUcmIrRERsb3lRakF4TVhMZExiM3pVN2Qra3M5MW04V0tzczgzZHh1dmNJREpzK0ErTjhmYkg2ejZrd05qSkNRbElTZGh3NUFvVkNnZTZqeDJoZHUvWFFJWTFqUnpzNzdGeTBFSURxOTJQcThoVzRFWEVYeFlzVVFZWlVpcVdUZkZDOFNCR3RkdExTMHpGejlSb0VYcmlBbnUzYXFsZXlaUm8vWUFDa01obmV4TWVoa0xVTkFOVkt5L2tiTnFCdjUwNXdMMVljQUxCdTkyN1lXbG1oVTRzV0FJRFl1TGV3c2JTRWdZRUlIbTZ1SUNJaUlpSWlJaUlpSWlMNm1ueVRBYlBkeDQ5alQwQUF2cTlmSDgyKyt3NEFVTWJOSGVOOEYyRFpKQjg0MnRsaDVxclZzTE94d2NDZnVnRUFHdFdzaVZGejVrSXFrMkhtU0crOWJWOE12WUhwSzFjaU1Ua1pmdzRiaXVaMVZlbm1oRUloL2h3MkZBS0JBS3QzN0VUVTQ4Y1k4K3V2T2xkM1JVWkhxMWNwYlo0ekcrdDIrMlBJbjlNdzV0ZGYwYlp4SXdnRUFnQ3FkSTIrZm42d3Q3WEZocGt6NE96b3FMTlBsOExDOE9ydFczUm8xalJMUDBNQkFJZURndkQzdTRCUWVvWnExZENQSTd6Vjl3QlVxOUt5cHZNYjBhc1hMTXhNMWNjbnpwNVRyOURiZmZ3NFpESTVmQVlOaExtWm1VWS90aDQ4aEpobno5VEhIUVlQUVh4U2t0NzNVcCtzSzY4Ry9kUU5YZDhGL2VSeU9kYnQzZzBBT0g3bURJNmZPYU4xN2VMTm0vVzIyNzFOR3d6djlUUFcrL3ZqL3FOSGtNbmxrTWxrbUxsNkRRQmdmSC9WU2lpbFVva0pDM1VId1dSWjlvUURBRk1URTV6YnZrMW4zZHlTS3hRd0VBclZxUSs5eXBmSGIxMjdZdFdPSFZpOVl5ZTgrL1RHcWgwN2taeWFpcGIxNnFGV3BmZHBLQjg5ZndhL3ZmdlFwMk5IdUJZdHFpNDNObGFsbEpSS3BaaTJjaVVDTDF5QXo2QkJxT3RWRlFPblRNV2dLVk14ZDh3WWVIcVVVbDl6UHlZR1U1WXR4NE5IajlDM2N5ZjAvL0ZIcmI3V3IxNE4vMXkrak9WYnQyRzY5d2cwcUY0ZHoxNjlBZ0JVS2xNR05TcFdCQURzT25ZTWp2YjJhRks3RnBKU1V0QjN3a1M0Rnl1R09XTkdmOUo3UlVSRVJFUkVSRVJFUkVUMEpYeHpBVE81WEk3QUMvL0NxM3g1L0RGZ0FBQmcvdm9OS08zbUJpc0xjN2c1T3lQd3dnVWtKQ2RqcWM5RW1KdXFBa05WeTVWRGx4WXRVS05TUlozdHBrc2tXTFZqQjNZZE93NDdHeHNzbnp3SmxjcVUwYWdqRW9rd3czc0V5cmk3WWVYMkhiaHlNeHdqKy9SV0IrMEExWXF4UVZQL2hMR1JFUlpQK0FNbFhWd3dlL1FvTE4yeUJiUFdyTUdSNEdCMGI5c0dPNDhlUTlqZHUraldxaFVHZFAxUjc1NWFBTERqeUJFQWdJSFFRRjEySVBBVTdHeHMwTE5kTzNYWjFmQnduTDE2RlYxYnQ0S3grSDE3V1FNdEFOQzRWaTJOVklBUlVROFJIaG1KeE9SaytKOElRS09hTmRDbVVTT3RmaHdOQ2xZSFR3QWdUU0pCS1JjWE5LbGRXNnR1VHFReUdWWnMyd2FwVEtZdTIzN2tLS0tmUHNVdlAzUlVyeFRNRkJJV0JyKzkrK0RkdXpmS3VMdnBiRE16VmVUNm1UTUFBS3QzN01TZWdBQUVibnEvcXU3Z3FWTVFDb1VhWlIvZUoydEtSa0QxNzM3dDFtMGtwaVRyZlQzRml4U0JlN0ZpZXR0YlAyT0dSdkNxVjRmMmtDdms2TlM4T1VMdjNNR0J3RUFBUUJsM2Q3U3NYMDlkTC9UT0hmanQzWWZxRlN2QXEzeDVyZlluTGxxTWM5ZXU0WS9mQnFCTkkxV3EwQ1VUSjhKbjhXTDBuelFKN1JvM1JyZldyYkRyMkRFY09oMEVTek16ekI4N0Z2V3E2VS94V0xkcVZUU29VUjBURmk3Q2duSGpVTnhKZTZWYXByVDBkSXljTlJ1cDZla1kyck9uM25wRVJFUkVSRVJFUkVSRVJQbnBtd3VZR1JnWVlPSDQ4UkFJQUxIWUVHRjM3Mkx2MzMralo3dTI2aS9zT3pSdGlqTHU3aWpqN3E2K0xqazFGVHVPSG9WVFlRZU45cFJLSlU2Y1BZdFYyM2ZnMWR1M01EWXlRc2RtemZEZzBXTThlUFJZWng5TWpVM1F1Rll0QkYyNmhFbExsbUxUL2dQNHVWMDdOSzFURzBVTEY4YkFidDFRcDJvVk9EbW83aVVTaVRDc1owOG9sWUQvaVJQcVZJT2RXN1JBcnc3dHN3MldSVVJGSVNUc3BrYlo5ZHUzRVJFVmhWODcvWUJ1cmQrblpKVEpaVGg3OVNvNk5XOE9pdzlXaCtYR1h3Y09JRFU5SGYxLzdLcnp2RUtwMUVxSFdLSjRNWTArNUZacVdwckdubGdQbnp6QmVuOS9sSFp6UTc4dVhXQmdZS0JSLzhYcldBQ0FlekZuVkM1Yk5zLzN5MHFwVk9MZ3FWTTZ6MFUvZWFxemZPbVdMWWlJaXRMYlp1YnF0dnN4TWVqbk13a0x4by9UR2VES0pCQUk4R3VuVGtoSVNzTFVaY3ZoWExnd25yeDhtYmNYQXFCbiszWm8xYkFCR3Rhb29TNHJiRmNJcS8rY0NwL0ZpM0h3MUNuMWEvVXNWUXJ6eDQ2RmpaVmx0bTBhR0JoZ3lwQWhLRkc4T0NxVzlzaDJGYUdSV0l6YVZhcWdVYzBhY0hZc25PZitFeEVSRVJFUkVSRVJFUkg5UDN4ekFUTUFNSCtYVGxBdWwyUGh4azB3RkluUXJYVnJqVHBaZzJYWldibDlPN1ljUEFSSE96dE1IVG9VbS9idnc1YURCM04xN2ZqKy9mRTY3aTIySGpxRTVkdTJvVTdWS3JBME4wZm5scXA5blo2K2ZJblFPM2Z3YitnTlhMcHhBMGtwS2FoVnFSTHFWdk5DNElVTDJCTVFnRDBCQVhCemRrYjVVaVhoNXV3TUZ5Y25PTnJad2RIZUh1YW1wbGkzMng5R1lqRWtHUm5xKys0NGNoUkNvVkRuS3JCUDBiZHpaMVF1V3hhUG5qL0QyNFI0VlBQMDFEZ3ZsOHNoeWhMSXNyT3hnYVdaS2lXbC80a1RrTXNWdWJwUDB6cTFZVzVxQ250Ykc1aVptQ0E1SlJYamZSZEFxVlJpNHNEZnRJSmxuK3IxMjdmWWNlUW9Palp2QmtBVk1OdDU5SmpPdXVrU2lkNTJHdGVxaFNsRGgyaVZkeDQrWFAyelFxRkF1a1FDK1FlcEhmWForL2ZmaUkyUHgvSkpQaGc0WlNxV2I5dUsxVHQzcXM4cmxVb0F3TWhaczlVcEhRSEFaOUJBTksxVEJ4VkxsMWFYU1RJeWNQUGVQVndNRGNVL0laZngrTVVMV0Z0WW9GcUZDcmg4OHliQ0l5UHhvN2MzS3BZdWpiSWwzT0hpNUFRbkJ3Y1VzckdCdFlVRk51M2JqNTNITk4rWFRmdjJxMzhlTTNlZXVnK1NqQXpjdW44ZnB5K3EwbXQrK04vTThYVnJZV0pzbkt2M2dJaUlpSWlJaUlpSWlJam9TL3NtQTJhWmRodzlpb2lvS0hSbzJnUnY0K054NHV4WnZYWFRKYXFBMDVXYjRlcmdrN09qSTNxMGJRc3JDd3QwYWRrU1JtS3hSanE4M09yUXRDbGkzNzZGUXFIQWV2ODl1UGZ3SVc0L2VJRFl1RGdBcXBTSVhWdTFRb3Q2ZFNHVHlYRCsyalhNSFRNR3lhbXBDQTRKd2NYUUd3aTg4SzlHc01abjBDRFkyZGpnL0xWcjZOT3hJemJ0ZngrNHlKQkswYVIyTGZVS3RzL0Z4TmdZdFN0WFJ0K0pQbmorK2pYOFpzMUUwY0x2VncxSlpUSVlabGxodHMxM3Z2cm45ZjU3TklKNnVtUytQczlTcGVEcFVRcUhWNjhHQU1RbkppSXRQUjNqK3ZlRGg1dnVkSXQ1cFZRcThUWWhBU2xwYWVnNGRDaEt1YmppaCtiTjhGM1ZxbGc1WlFxcWxpK244N3JFNUdSRXhzVEF4bEo3RlpaUUtJU1JXUHhaK2djQTRmZnVvWHViTnZCd2RZV0hxeXNBb0dudE9qcjNNT3ZlcG8xR2FzMnlKVXJnWmV3Ym5MMTZCUThlUFVKRTFFTkV4c1JBSnBQQjB0d2NkYXBVd1pDZVBWQzNhbFdJUkNKSXBWSmNDZ3ZEdjlkRGNmWFdMWnkvZGsyakw0TzdkMGZqV2pWUm9yaDJXc21QWVNqNnB2LzBFQkVSRVJFUkVSRVIvU2U0bDZua29WQUtXa0VBcS95NHZ4TEtaQVBnY0ZURWpYdjVjWCtpckw3WmI2MGpvcUt3WnVjdUFFQ0o0c1VSRWZVUVd3NGUwbHMvYzZYT3BiQXdoRVpFQUFCcVZxcUloalZxYU93RDlqRnNyYXhnYTJVRm1VeUdJMEZCa0dSa29GS1pNcWptNlluYVZTcHJCSjFPbkRtTDVWdTNvYTZYRjF5TEZrV1B0bTNSbzIxYlNLVlNSRHg4aUlpb0tEeDg4Z1F0NjlXRnorSWxjTEMxUmJmV3JUUUNacjdqeG1hYkppOG43UWNQMWlyTFRBdHBZR0NBR2Q0ajBHZjhIL2g5M254c21EbER2VkpJSnBkcnBXVE1GTEJodmQ3N1hicHhBNnQzN2tMVTQ4Zm8rdjMzV2tFWmEwdEwrTTJlQlhOVFV4d0pDdExaUm5qa2ZRQ3FQY0ZldlhtanMwN3JoZzBoRUFpdy8rUko3RGh5RkkrZVA0ZVJXSXkxMDZhaHVGTVJmTjkvZ040KzZsSytaRW1zbURKWmZSd2NjZ2t0K3ZiVHFwZVlySDl2TTMzUzB0TXhaTnAwdEczVUNHUDYvb3JVdERRQWVkdkRMREU1R2V2OS9XRmlaSXhDMXRab1dyczJxcFFyaTlKdWJoQUtCQUNBcU1mdjA0bzYyTnFpZlpQR2FOK2tNWkpUMDNBdk9ocGlRME84VFVoQWo3WnRZR0JnOE5rQ2xrUkVSRVJFUkVSRVJKVGZ5b2tWd0VDQlFEa0VBc0huV3dtUUJ3SUlwQXFsc3FpcnErdUU2T2pvOVB6b0ExR21iekpnRnBlUWlBa0xGMEVxazZuTDJqVnBqSFpOR2lNNUpSV3Y0OTdDemRsWjQ1cjR4RVMwN05jZlEzcDBSNWVXTFhXMjIySHdrRHdIb29iMjZLRk93U2dTaWZEWHZMbDRtNUNBaUFlcS9hNXUzcjJIbTNmZkI4L0Q3cW4yTHp0MzlhcTZUbGJGSEl1bys5ZXdSZzIwYnRoUUk3V2RWQ3BGd0xsek92c1NFZlVRQUJCdzloeU1qVFQvL3RXcVhGbjk4NGhldldEeExxMGxBSnc0ZXc3aGtaSHFZMmRIUjR3ZjBCOCtpNWZBMTg4UGs5NEYyS1F5bWQ2QW1TNTNIanpBOHEzYmNQM09IYlJwMkJEemZoOERlMXRiblhYdGJHendNdllOWnF4YW5XMmJXdzhkMW51dVpiMTZFSWxFMkxCbkw0b1hLWUtTTGk0SUNRdERhWGMzeU9WeVRCMDJWT3VhbDdHeFdMUnBNL3AxNllLU0xzVTF6bG1abTJzY2wzRnpSOWRXMzJ1MU1YK0RYN1o5MXVYOHRXdVFaR1NnVnVWS09WZld3OUxjSElkWHJZS2hvU0ZXYk51R0xRY1BJVGdrUktPT1RDNkRUQ2JYMmlkUExwZERLcFBobjYxYmRLNmE2elp5RkY3RXh1YXBQK1A3OS8rb0ZacjA3WE1zV2RKZWJHajZ2VUFCdzdRTXhaRlhEOFB6dm1FZkVSRVJxWEZzSlNJaXlqMk9tMVNRMlplRFdLQkFxZndLbHIxaktBQktaaGdibXdGZ3dJenkxVGNYTUpOS3BSZzVlemFldlhxRmZsMjZZTDIvdjhiNXFjdVg0YzZES1BqTm1vWENkb1h5MUhhYVJJSlNMaTVvVXJ0Mkx1cW1ZODNPWFpCOXNGZVZwYms1L2o1M0hnczNiZEo1WGVaS3Q1WGJkK2c4WDZsTWFYVVFwWG5kN3lBVUNqVlNIVXFrVXZqNmJkUjVyVXl1Q2lBdTM3Wk42OXppQ1grb2YyNWNxNWJHZXhNUjlWQWpZQVlBVGV2VXdlbUxGM0g4ekZuODFMbzFTcnE0SUVNcWhiV0ZCUUJWQURJcE5WVm5Qekt0OTkrRFcvZnZZOTd2WStCU3RDalNNekx3K01VTHJYcEZIUndnRkFwaGIydURJMnQwQjh5Q1EwTGd1OEVQTTd5OVVibHNHWjExUk8vU0FNNGFOUklWUzVmRzZoMDdFUklXQmtDMWNxNWhqUm80Y2VZc051M2ZoNjN6NTBNa0V1SEJvMGNBZ0lxbFBWQ2pZc1ZzWDQranZUMmFmZmVkVnZuU0xWdXl2VTZYMHhjdndkelVGRFUvdU9mMTI3YzFqcCs5VW4yR0M3cDRDWkhSTWVyeUdoVXJ3TDFZTVkwVW1TNU9UdGkxZUpIRzlUdVBIc042ZjM4RWJ0TDhuVGw1L2p3bUxWbXF0My9wRWdtcWxDMkxWZzNxNS9oYTBpVVptTGw2dGZyM2oraERZa1BUNzRWSzRVSUlsY1ltUnNLYU51N3V2OGRGUlNYa2Q3K0lpSWorcXppMmZsc2VQbm1DakF3cFNydXJzajBvbFVvSTNtV015SzNYYjkvcW5aejRYeWFUeWRUUGVma2hYU0xCNjdnNEZMR3pVL2REcVZUaXljdVhLR1JsQlZNVGs0OXFOejR4RWRZNnRnSElpMVAvWGtTVmNtVmhhNVV2MmJXSS9sTTRiaEtwaUFBMHNqQkJjWEh1RjBSOGlrY1pVcHhKVG9mazNmZmhSRitEYnk1Z1ptaG9DQU1ESWZwMjdvVE9MWnByQmN5OGUvZEI3M0hqTUhIUklxeitjMnFlUDF5WEtGNE0zVnEzeXJGZWZHS2lPaVhraHpxM2JLRmVkWll1a1NBMkxnN09qbzRBVkNrWnB5NWZqdTBMZk9GYXRDZ3lNcVFRNi9rakpSUUt0Y3JNVFUwUnZPVXZuZlczSGpxRTVWdTM0ZkRxVmJBd005TTZIeGtUbytNcS9jYjA3WXZ1YmRxZ3BJdUw2cldrcDBQODdpRnM0NzU5MkhYc2VPN2FtVHN2Mi9NbjFxK0R0YVVsaEVJaDdHeHNkTll4TjFHdGlMTTBOOU5iSjFQRjBxWDFuZ3VQakVTNkpFUHI5K0plZExSV1hhL3k1V0ZnWUtBK3Z2UGdQbWJxV0FHWGxKSjk0UEJENlJJSkxseS9qaWExYTJrRXZBRGcydTNidVB2d29mbzRjeFhsNllzWE5WYjMyZGxZdzczWTU5bHZUSi9pVGtWMEJnZy9sSlNTZ3BtcnMxOFpTQVdiVUNsMEV3aFFDQkJBSUJEMHR4UmJTTVNGSzQ1LytUSXNKYi83UmtSRTlGL0VzZlhic21UelgzajQ1QWtPcmxxSmYwTkRzWEw3ZGt3YlBsd3JhNG8reVNtcDZEaDBHRG8wYVlJeGZYL04xVFVLaFFLMzd6LzRsRzdEMnRJU3pvNkZjNjc0Q1hxUC93TU90clpZbEdVQ2FGYStHL3l3SnlBQUYzZnJmamJQamVUVVZDemZ1aFVEdTNYVENtS0YzYjJMNFRObXduL3BFaFI3OTB5ZmxwNk9Mc05IWU9yUW9Ub3piQVJkdW9RcVpjdnFEWWlscHFXaDgvQVI2TnU1TTM1cTAvcWorcHc1QWJKMjVjcDYzeHNpZW8vakpwR0tvVUNBWmhhbXFHditjUk0rOHVwY2Nob3VwVWdZTUtPdnlqY1hNQU9BT2FOSHc5N1dGdkdKaVZybm5CMExZMFN2WHBpMVpnME9uUTdDRDgyYjVVTVBWVjY5ZVlPeDgzM3hNallXT3hZdTBQbUJlZXo4K1VoT1RjWFFuajFRdVd6WmZPaWxmcGw3czJWS3o4aFFwM3JzM0xJbDZsZXZudTMxZm52MjRzSGpSNWc1Y21TMjljeE5UYk05L3psZHYzTUhUZzRPV3VWcmQrM1dDbEFlWDdjV0psa0Nabks1QW1rU2lkYTF5anorMFErNmRBbnBFb25PbFl4OU8zZldDTmlHM3JtRGdWT21ZcnIzQ0swOXpENFU4K3daR3Y3Y1M2TXNNeVhqaCtYeUQxWkc2ckwzNzVNNGVPcDBqdlZQdHpyc0FBQWdBRWxFUVZTSThrb29FQXcxdG9GTk1ldlNZeC9mdmZzc3YvdERSRVQwWDhleDlmTlpvU05iUjE0MXFGNGRuaDRldWE1dkpCYXJNNWM0T3pvaU9TVVZmU2RPeEt5Um8zS1Z3djNpalZESVpETFVybEk1eDdxWjBpVVM5UFB4eVhWOVhWbzFhSURKUTFUcCszOGM0WTJFRC9aMmJseXJKcjZ2WHgvWGI5L0pzUzB6RXhQMXBOTk1TU2twZVBEb2tWWldqczloNTlGaldMeDVNM3pIallXVmhRVk9ucitBU3pmQ3NHRDh1RSthbUJpZm1JaFpxOWZBMHR3TXZ1UEd3YzNaR2VrU0NSS1MzcjgzaDA2Zmdrd3VSL1VLbm5nWnE3MC90N0dSR0Zidk1ydm9FbnJuRHFhdFdBazNaMmVkMnc0UVVjNDRiaElSRlZ6ZlpNQXNwMVFUN1pvMGhybVpLUnJXcVBGLzZwRzI2N2R2dzJmeEVtUklwZmh6K0RDOXM4djYvOWdGdm40Yk1YREtWTlR6OHNMdzNyM1VNOWUrTnNtcHFlcjkxSW81T3ViWXovMG5BMkg0WEpSam9PZi81VzdVUXp4NDlBZ2lrUUhDN3Q3VldJbm1PMjVzamlrWlBUMDhNTU43aEZaNTI0RUQxVDliV2xpZ2JhTkcyZjZPSGpwOUdwYm01cWhSb2NKSHZBcjlpaFoyd09LSkV6WEtqZ1lGWS9lSjQ5ZzhkNjVHK2ZtcjE3QjQ4K1pzMjZ0ZHFSTGFOMjJTNDMzVEpSTDRMRjZTOXc1VGdTWVVDTHBDYVpKbTQrNCtocWt3aUlpSVBoM0gxcy9ELzBSQXR1ZVZTaVVrR1JrUWlRd2dNdEQ5dUYzTXNVaWVBbWFHaG9hUUsrVHZyblhFMnVuVE1HTG1MT3dOQ05BSW1MMkpqOWVaR2VQWVAyZGdKQlpEcVZUaTM5QlEvZmNSaVZETjAxT2pyRitYTHJsS3cvNmhZZE9uYXh3bkpDZkR6ZGtaTlNwV2dFS2h3SHIvUFFDQUd4RjNzWEhmdmh6YmM3QzExUXFZaGQxVjdmL3Q1Zm41bnljUEJKNkVvNTBkNmxTcEFxRlFpRlZUcDJERXpGa1lNR2t5NW93WkRkOE5mbmdSR3d1RlFnRUErUG4zc1ZwdHpGeTlHblBXclFQd2ZqOW5hMHRMckpnOENTTm16a0ovbjBtWTRlMk5sTFEwVEZ5MFNPdjZuanJhQkZUYkkraDY3Z1JVNlR2SHp2ZEZJV3RyTEprNFFTdXd0dVBJVVppYUdLTjlrNXlmNDRnS09vNmJSRVFGMHpjWk1NdU54clZxYVJ6TDMzM1F6V3N1K0x4S2wwaXdldWRPN0RwMkhLWGQzREREZTRRNkhTTUFKS1pvenJvclg2b1UvR2JOeE9IVFFWaStiUnU2anhxTjdtM2FvTThQSGRYQnFjK3Q2d2Nydm1SeU9VUlpWbExwRWhrZGpYU0pCUFkydWMrTEw1VktJVURPNzdkY0xrZHFldmI3UGFabnFGWjJwVWtrU0VyUnYyTGVVQ1NDc1pHUnpuTkx0MnlCc1pFUkd0YW9BZTlacy9ESGdBR2ZQYTJobzUwZEpnNTZIMEJMbDZqMm54TUtWZS9Ea3hjdmNmMzJIYlJ0MUVobnV0QW5MMTdnNnExYjZ1UE1QZGF5N2wrV3liTlVLUmlKMysvWEtUSVFhUVV4clMwdElSUUl0Y29MV2VlYzU5NnBzQVBxZW5ubFdDKzdmdytpRHhrSkJKQXFsVkFBSXFFUS9kNmx3aGpIVkJoRVJFUWZoMlByNTZVdi9YMm04SHVSNk9mamd4RzllcUZMeTVaNjY3MTY4d1pIZ29OemRjK1laMCtSbGk2QjM5Njk2ckthRlN2Q1NDeUczOTY5cUZxdUhDcVhMWXZRT3hFNkF5K1pja3FGYjJWaGdZQU42ejhvTTllWmdTTW51b0tGRlR4SzRkZE9uWEFsUEJ3QThGM1ZxcWpyNVlXZjI3ZkxjL3NBY09IYWRRQkFTbW9xemwyOXFuR3VWcVZLSDcyMzJiVmJ0eEg5OUJrR2RQMVJuV1hFdzgwTnEvNmNpb21MRnNQU3pBeGordjZLZElrRWtURXhXTE56Rjd4NzkxSnZEU0RKa0dMaW9rWG8wcklscXBZdkJ3QW81ZUtxYnQvRHpRMXJaMHpIOE9remNQRkdLQ3A0cUNacWJwMC9EMDlldm9TSHE2cnV5dTA3MExwaEE3ZzRPU0VpS2dwdXpzNll2V2F0M243ZmVmQUFJMmZQaHJGWWpLV1RmT0JRU0hQUGRvVkNnZXUzYitQTWxTdVFTbVZhQVVnaVV1RzRTVVJVc0JYWWdCa0E3RGtSZ1Bpa1JKaWFtT0RlUTlWTXZKdzJ4RDBRZUFxSFRnZDk5RDIzSFQ2Q1hjZU80K2QyN1RDZzY0OFFpVVJZdldNbjBpU3FnRkRBdVhNUUNBU3dzMzYvRDVkQUlFQzdKbzFSdDVvWGZEZjQ0ZERwMCtqYXV0VVhDNWgxYnRGY1kzUGk4OWV1NGNHangrcmpXNUdSMkhuc0dBb1hLZ1F6VTFQSVpESWNEZjRIQUZDOW92NVZVZjljdm95cjRlRXdNekdCVEM3SHBiQ3dYT1hkdnhjZGpWLyttSkNydm8rYjc1dnQrYzR0V3FCRThXSjRFNStBd0FzWFlHVmhEZ0JZNzc4SFYyL2R3dUR1M2RHelhWc3MyclFaazVZc1JlRjNEeG5YYnQxR21rUUNvVUFJdVVJT21Vd0d1VnlCRnZYcTZyelB4ZEFia0VnemtKcVdoamZ4Q1JvckNQZWZQSW5ZdURnSWhRWTRlZjQ4QkFJQkhPM3RBUUR4aVFsd2MzWkcwenJhNlJnQllFOUFBUFlFYU05cTFiVWFiTi95WlJvUHQybnA2Vm9Qa2crZlBJRk1MdGNxejdwUG1qNlIwVEh3UDNFaXgzcVNqSXdjNnhCbGFtRnBDb1ZTaVNPSnFyMy9oQUxCRUdOcldCV3pMajJPcVRDSWlJanlqbVByMXlrMkxnNS9IVGlZcTdveXVlcjVRMTk5UTVHaFJ2citaWk44VUxSdzN2WU84OXU3RjJldlhOVjVicytKQUN6Y3RDbFg3VmhiV09EWU92MUJIUUE0Yy9reXpFeE1VS1BDcDZWU1BIdmxDZ0JnOHRKbFd1Y3k5OEgrR1B0T25vU0JnUUhhTlc0TUFPcDl4VjJMRnNYVytmTTBKdGxtN2lQdDVlbXBub1NZbXBZR0FQQndkZFU3d2JDWW95TTJ6WmtOS3dzTG5QcjNJZ0RBM013TWl6WnVRclB2Nm1Cb3o1NEl2SEFCTGV2VnhiTlhyekJ0eFVyNERCcWtzVzkxVnBkdjNzVFkrYjV3c0xYRkVwK0pjTFN6MDZvakZBb3hjNlEzZnA4M0g3NStmcERLWkIrOVJ4clJ0NHpqSmhGUndWYWdBMllSRDZOd0pFZzFxOC9Bd0FDMUsxZEczYXJacjVpcDV1bUpOZzBiNXRoMmFubzY1cTFmcjFYZXUwTjdmRmUxQ3NxNHU2dkxvcDgrUlhCSUNBREEydElDSTNyMWdybVo5cjVkdGxaV21EVnFKTjRtSk9RWTJQc1VYVnArajhKMjcyZWp2WTFQMEFpWVdWdGFJdkRDdnhwN2M1bWJtbUpveng3WnBsZE1TazZHLzRrQTlYVk9EZzRZOUZPM0hQdmo1T0NBcVVNL1QrNzE0azVGc09TdkxZaU1pWWFaaVFsKzY5b1ZMMlBmNEVCZ0lObzBhb2lmMjdlRFFDREE2RjkvUWFzRzlYRTArQitFUmtUZ1FHQWdkaHc5Q3JsQ0FibGNEcVZTaVdxZW5ub0RadUdSa2JnWUdncUZVb2tXZGV1aVE1YlVoUStmUEZHL0Q5YVdGaGoyYzAvMXY2ZW5od2QyTEZ5Z2Q5K3o0YjEreG8vWnpGVE42c01abFc4VEU3QnN5MWF0ZW9VTEZkSXFUM24za0plZGU5SFJlUFZHTzZmK2h4VGN1SlB5d0Y1a2dCK3R6U0VXQ0xBdlFUV0JUeWdVZElQQ0pKMnBNSWlJaVBLT1krdVhFWFRwRWxKU1U5R21VYU9QdXI1Y3laSTVybGJMdEhySFRtemF2eDkvYjlnQXNWaDN3Q1FyZTF2YlBLOEtNOHN5WWZKRHRhdFV4aXhielN3a3daZENFQndTb3JWSGxyNkFUaWFsVW9tZ1M1ZFFyMXExWEwwV2ZjTHUzc1dydDIveFc3ZXVhRlN6cHJwOHg1R2pPQndVcFBWNlF1L2NnYVc1QmR5TFpUOWhNejR4RWNFaGwxRFB5d3QyTmpaSVRVdkRyeE1tb0UyalJ1alpUdldzR1BYNHNYcFM0S05uendHb01uOGt2OHVza1hudTZhdFh1UFBnZ2JwdDkyTEZjQ3Z5UHVLVEV0RzRWaTJ0ZElsbUppWllPc2tIWStiTVJhY1c3MWQvcmZmZkErL2V2ZEMwVG0wY0NBelV1RWFwVk9MdzZTRE0yN0FlSll1N1lQR0VQM1FHQ3VWeU9US2tVa2d5TXVEZHB6ZkcrL3BpeVY5L1FTUXl5SFlsSkZGQnhIR1RpS2hnKzZZRFpwYm01dkJmdWdRMmVtYVcrUXdhQko5Qmd5Q1R5U0FRQ0dDUVE5ckJ3NnRXUVNnVTVEcTF3dy9ObTJtVmlVUWlqV0FaQU13Wk14b0toUUpLcFRMSFBnRGFxK0NNeEdLYzI3NHR4MnQ3dG11SG51MzBwN3RvVmI4K3ZxdGFGWFkyMWhybFkvcitpakY5ZjFVZkZ5MWNHUC91MmdtcFZBcUpWQXE1WEo3dHBzT1oyalJxaERhTkdrR3BWRUtwVktyVFcrVEV5c0lDTGV2WHkxWGQzRmd6N1UrdHNwMkxGc0xNeEVSanRtRFpFaVZRdGtRSnZlMWs1cXNIZ0UxelptdWM2OWVsTS9wMTZhenp1bEcvL0lKUnYveVNiUjgvVEExcWFtS0NpN3QzWlh0TmRvYjA2SUVoUFhwODlQVWZPckJ5eFdkcmkraERGZ1pDRExHM1FySkNnY0NrdEt5cE1OTEZoU3VPWnlvTUlpS2l2T0hZK3ZudE9ISVV6MSsvK3VpQVdWNWtUcVpNVGt1RnJUajNFeWN6TXFTSWpZL1QzNjZwS1N6TnpYTnNwMmpod2xvcjFtS2VQc081cTFmenZDLzRqWWdJdkg0Ymg4YTFhbUhUL3YzWXRHOS9ycSsxdHJCUVA0Y2NDRHdGUUxYVmdvdVRrN3BPU2xvYWlqbzR3UENEd04zc05XdnhJallXUTN2MnlEWkFkRGdvR0RLWkhCMmFOZ1dnV3BWVnhyMEVsbS9kaHZCN2tmQVpQQWdURnkzR3d5ZFBOSzRiNzd0QXE2MTF1M2RqM2U3ZDZ1T2RpeFppOS9IakNBNEpRWmVXTFRHaTE4OGEzeTNjaUlqQTZZdVhVTDVVS2F6YjdhKzY1dWd4RkxZcmhMQzc5OVRwL0xNYVBXY3VMbHhYcGFhVXllWHdualViNlJLSk9qZ215Y2hBZW9ZRU1wbGM1K3RkNExjUkprYkdhTk1vNTBuQlJBVUp4MDBpb29Mcm13NllDWVhhZXpQcGt0c0EyS2ZNZ010SmJvTkgrbnhzZnZhc3pFeE5ZV2FxdmJKTkgwTkRRNjBIa2R3UUNBUmZmSys0dkRMUHcrdk85S24vWmtTa240bFFpQ0gyMWhBTEJGbFRZUXcxdG9ZMVUyRVFFUkhsSGNmVy82K0VwQ1E4ZnZGQ3E5eFFKTktaTGk4N21STkE0eE9UOHBScDVQYUQreGc0WmFyZTh6KzNiNWVyU1hVS2hRSlBYNzNTS0V0TVRvWkNxZEI2alJhbXB0bW1Ra3hPVmYzdXhTVW1vR3E1Y2xwN1pXZElwVmk3YXpjYVZLK09DcVU5Tk00Wmk0M1U5ejU5VVpYR01ESTZSaU5nZGo4bUJpV0tGOWU2NzRvcGt6Rmw2VElzOE51SWk2RTNNR1hvRUsxZ29WS3B4TUhBUUJRdDdJQ2FsVlRwSW8yTmpEQjEyRkNVZG5QRHNxMWI0Yk5vTWRiUG1LN09vdkg3dlBrQWdQbGpmOWQ0djBiT25nT2hRSUFGNDhlcG54dk5URXd3dzNzRUZtemNDUDhUSjNEL1VRem0vZjcrT2lPeEdJV3NyYUJVS3RVQlFVdHpNempZcXZZSnQ5Q1JoYVpvNGNJd01EQkFNY2ZDTURjMWdabUpLVXhOakdGcWJBSlRZMk9ZbVpyQTJNZ0lKa2JHTURVeFZ2OXNZbXdFQTZFQmZCWXZ4c3pWcTJGdVpwcm40Q2ZSdDQ3akpoRlJ3ZlJOQjh5SWlPaS95MTVrZ0dIdkhsQ1lDb09JaU9qVGNXejkvMW52dndmci9mZG9sYnM1TzJQSFF0VnFwRDBuQXJCODI3WnMyL201Zlh0VThDZ0ZBSGo5OWsyT0tRVjFHVCtnUDF5TEZ0VW9Hek4zWHE2dlQwbExRNWZoSTNTZSs3QzhlNXMyR043clo3MXQxZlh5UXJQdjZtRFpscTNZczNRSktwWXVyWEUrS1NVRmEzZnRSclVLbm5wWGdtMC9mQVRwRWdrc3pjMFJFaGFtM3YvNVRYdzhvcDgrUmVlV0xiU3VzYk94d2JKSlBsaTNlemMyN3R1UDN1UEdZL2JvVVJyWlgwTEN3dkRrNVVzTTd0NWRhNExuVDIxYW82UkxjUlF2NHFTZVpMcjl5QkZFUkVWaHkveDVzREF6MDZnL2JmZ3c5QjQzSHV0MisydGtheEVLaFJqWHZ6OEsyOW5oeHAwSW1CZ1pxYytWY1hkSDlRb1ZzSERqUnBnYUd5TTVOUldKeVNrb1hFaU8vajkyZ2FtSkNZNmZPYXR4bjBFL2RjT3duajAvZW5MdnZOL0hZUDRHUDNpV0t2VlIxeE45NnpodUVoRVZQQXlZRVJIUlY0dXBNSWlJaUQ0dmpxMy9IMjBiTlVLdHlwVzF5czFOMysrdFZiNVVTZnp5d3cvcTQ2UEJ3VWhNVHNaUGJkcW95eXFWS1EwN0c5VUtvMmNmclBMS3JaTEZYZURwb1JrUXljMVdBSm5NVEV5d2M5RkNqYktEZ2FkdzhQUXArTTJhaFJldlkyRnNKSWExcFNXc3pITk8xVCs0ZTNlYyt2Y2k5Z1Q4alg1ZE9pTXhPUmtYcmwxSHc1cmFLNXp1eDhSQUxCYWplSkVpQUlCMGlRVCtKMDZnbXFjbnFwWXZoOTNIajJPc3JDOUVJaEdDTGw0Q0FOU29XRkhuZllWQ0lYN3IxZzBsaXJ0Z3hxcFZlUGJxbFViQTdFQmdJRVFpQTdUVmsyYXpVdWt5NnNEVTBlQmdMTnV5RlVaaU1VYk9uS1d6dnBXRkJmYWRQQW1GVW9GUmZmcG9aSVhwMDdFakZPMFZHbGxMMGlVU0xQRGJpSE5YcjJMMW4xUFI4L2V4cUZiQkU0RVgvc1hwaXhjeHBtOWZyWHVZdnR1cjdmbnIxK3E5MDNMTFNDeUdoNXNiMXMyWW5xZnJpQW9hanB0RVJBVUxBMlpFUlBSVll5b01JaUtpejR0ajY1Zm40ZWFLSnJWclpWdm53ejJUcjkrK0RZRkFnTjRkTzJqVVV5Z1VFQnNhYXUyYjlmOGlGQXExVnFoWlcxcENLQkRDeGNrSlU1WXVnMEFnd0txcFUyQmliSnhqZTBYczdWR3h0QWN1M2JpQmZsMDY0L2laTTFpMGFUTzJ1YzZIUTZGQzZub3ltUXdqWnM1Q3hkSWVtRDE2TkFCVmlzU096WnFpcnBjWGJLMnRzWGJYYmdTSFhFYlRPclZ4T0NnSW5xVktxWU5yK2pTdFV4dVZ5NWFCblkyTnVpdzJMZzVucmx4Rm81bzFZV09sblZMeTZjdVg2RHR4SXNiODJoZVIwZEhZZk9BQTdHeHNrSktXaG41ZHVtalYzL3YzM3pBU2k5R3JRM3ZNV2JzT0R4NDlocy9nUWVvdEl4S1NrclQyQWQ4YjhEZXUzYnFGVlZPbm9LU0xDNHlOakZEYXpRMDkyclRCMnQyNzhlck5HNzJ2Nlk4RkN4RVJGWlh0Ni81UUdYZDNyYjI0aVVnM2pwdEVSQVVIQTJaNUVCd1NBaWQ3ZTNpNHVlbXRFM3JuRGlxWExmdC83TldYazVhZW51TURUM0pLcW5vVDZvK2hVQ2p3L1BWcnJVMmsvNnRrTXRsbjJVL3VZNlZMSkhnZEY0Y2lkbmJxZmlpVlNqeDUrUktGckt6VU14RHpLajR4TWR1OUNJaStOS2JDK085U0twV1F5K1haL20yTVMwakVxemR2VU5wZC8vaWFuK1J5T1dhdlhZdktaY3FnWWMyYW1MdHVIVnJVcll1NlhsNzUzYlZQSXBmTEVSc1hEek1UazA4YXl3SFZ2L09qNTg4MTlwSDVGTTlmdjRhdGxSV014T0xQMGw1c1hCd2lZMkpRMXQyZDR4blJPeHhiL3p1RVFpRThYRjF4Ky82RC9PNktGb0ZBZ0QrSEQ4T3ZFeVpnNDk1OUdOeWplNjZ1YzNaMFJPanRPd0NBUTZlRFVMbHNXWlFvWGh4SktlOFhhb2hFSW5SdDFRb3J0MjlIMU9NbjZuU1VRM3IwVUtkTXJPRGhnYTJIRHNIWVNJeTdEeDlpMHVCQnVicC8xbUFaQUJ3T0NvSmNMa2ZIWmsxMTFvK0llb2o0eENUc0NRaEE2SjA3Nk5hNkZTek56YkhyMkhHMHJGOVBxLzYvTjBMeEppNGVIWm8yaFlIUUFIUFhyOGV0ZTVIcWdGbWY4WCtnWnFXS0dEOWdBTVNHaHJDeXNFRFA5dTN3VTV2V3NMS3dRRkpLQ2p4TGxZS1ppUWtNRFEzVmU4MWR2bmtUWm5xZTZkeUxGY1BvWDMvSjFldGY0TGN4Vi9XSTZEMk9tMFJFQmNNM0dUQlRLcFhZZHZnd0hHeHQwYnh1WFFDcUdWeXhjWEc1YmtQWFJzR3oxNnhGNndZTjlBYk1kaDQ5aHNXYk4yUCsyTEdvVjAzL2wyamg5KzRCRUdpVmUzcVVRc3l6WjNqOC9IbTJmYk94dEVUNUw1eGovT1Q1OC9EMTI0aTVZMGJyRFFCR1BYNk12aE45MEx0akIvVHAyRkhyZkdiTy9yNmRPMm5sZ004MGU4MWEvSFA1TXZ4bXpZVHp1NGNIWFJRS3hTYy9JRnBiV3NMWjhjc0c1bnFQL3dNT3RyWllOT0VQbmVkOU4vaGhUMEFBTHU3ZTlkSDNTRTVOeGZLdFd6R3dXemV0TC8zQzd0N0Y4Qmt6NGI5MGlmcGhMQzA5SFYyR2o4RFVvVU4xUHN3RlhicUVLbVhMNnYwQ01UVXREWjJIajBEZnpwM3hVNXZXSDkxdm9rL0ZWQmphbEVvbHRoODVna0pXMXVyL3Z1TVRFN09kZ2F4TFNSY1hqWlJBSDBxWFNKQXVrZVM2dmF4L1Q2N2R2bzBoZjA3RHZ1WEw0T1Rnb0xOKzRMOFhzR0xiZGdSditVdm5lWVZDZ2RkdmN6K0c2MVBJMnVxakpqVUVoMXpHa2FCZ2RHcmVIQWRQblVMUXBSQU0vMW4vL2l4ZjBxRlRwN0hqNkZHc21qcmxrd00vejErL1J1ZmhJOUM3UXdjTTZ2NVRycTg3Y2VZc25zZSsxa2dqdG1ibkx2aWZPSUZ0QzN6aGFHZW5VZjlvY0RET1hybUtpWU1HYXUzeDhqWWhBVXYrK2d1RGYrcU93bmFxVlFVSlNVbm9PZVozdEduVUVDUDc5TkdvbjVxV2hsRno1cUJiNjlab1dFTTdkUmNBcEtTbTR1V2J0eHI3L0Z5NUdZNnB5NWRqcWM5RXZhbTY4cUxXajEzUnRFNGR6UERXdmFkUFZ2K1Z6ekJVTUhGcy9lK29VcTRzZGh3OWh1VFVWSmlidnAva2tKcVdsdU9rdUNIVHBtazlqK1ZsWEU5T1NZVk1MdE1vazJSSW9GUXFWUlByTEN3d2ErUW91QmR6Um54aW9rYi85SWxMU0lSSVpJQ2I5Kzdod2FOSG1ENWl1TTU2blpvM3cxOEhEbURUL24yWU5seFZKK3RyR2ZUVFR4ajg1NStZdW13NVhKeWMwT0xkODM5ZUtCUUtIQXc4QlJjbkozaVZMNit6enIySER3RUFFd2NOeElWcjE5QzFWU3Y0N2QwTGhVS2hNMVZtZXZyNzk3ZHQ0MGFvVU5wRHZVcnZiVUlDbnI5K0RTT3hHTkZQbnlKREtzWFlmdjF3NlVhWStwckhMNTdqU25nNGFsZXByUEVacU5sMzN3SFFQVkhYM05SVWIvOC9aRzVxaWd5cE5GZDFpZWc5anB0RVJOKytiekpnQnFpK0dMbHg5eTVLdTd2RHhja0pmNTgvbjZkWlZPZTJiOHZ6bDJxdEd0VEhsb01ITVh2TkdsUXN2VUFyeFVLbUFaT25RS0ZRYUpWZjNMMExRWmN1WWRPKy9RQlVEekZHWXJIR0E0RWtJd01OcWxmSG5ER2o4OVMzdlBMMDhJQ1ppUW1HejVpSjJhTkg0YnVxVlRYT0t4UUt6RnE5QmhsU0tTcDlzRkZ6cHZqRVJPd0pDRUJrZERUK0hENE14bGsyTk03MFU1dldDRGgzRGhNV0xzS0dtVE5nYUtoN3MrSjBpUVQ5Zkh3KzZUVzFhdEFBazRjTUJnRDhPTUliQ2NuSkd1Y2IxNnFKNyt2WHgvVjNNeDJ6WTJaaW9yV1pkRkpLQ2g0OGVvU2FuK0dMdUE5bEJtTjl4NDJGbFlVRlRwNi9nRXMzd3JCZy9EaTRGeXYyMGUzR0p5WmkxdW8xc0RRM2crKzRjWEJ6ZGthNlJJS0VwUGZ2emFIVHB5Q1R5MUc5Z2lkZXhtcC9DVzlzSk5iN3UwNzB1VEVWaHJiTFlUY1JHaEdCMHU1dWNITjJ4c2tMRi9JOGEvajA1azFJU1V0RDRnZC9Gd0hWclBiRHA0T3cvY2lSWExWbGJHU2tOL0FGcUw1d2VwT2dPZmt5K3NsVEtCUUsvQnNhcWxXL3JMczdaSEk1Mmc4ZW5LdjdaMmViNzN5ZEUySnlzdVBJRVZRcVV3WWVycTc0WThGQ05LMWRHL2EycXYxa3RodzhoRlU3ZG54eTN3RGcxS2FOT2E3c2prdE14TU1uVHlDVHl6LzVmc3AzLzY5dlVvcytMOTdFWXMzT1hTanE0S0NlbVBSanErOXg0RlFncGkxZmdSVlRKcXZiREw5M0QzUFdyb09kalEwa0dSbGFBVE1BdUg3ck5uNmZOdzlycDArRHNaRVJyQ3dzMEsxMUsyellzeGQxdmJ4UXZVSUZWWCtWU2t4YnNSS2hkeUpRdTNJVnZmMDdIQlNNeFpzM1kvR0VDYWhWdVZLZVhsdFdVcWtVVXBrc1Q2dXpkVjN6dVQvREVIMXVIRnUvWGxLcEZFOWZ2WUs1cVNucVY2K09MUWNQSWZqU0piVEpzc2ZXRDBPSG9YMlRKdGxPZk9qU3NnV2NITFNEN2g2dUxybnFoOC9peGJoNDQ0Yk9jeTM3OWRjcVcvM25WSjExNzhjOHdveFZxNUNhbG83ejE2NmhXNnRXMkxSdlAreHNiUFJPZ2pBek5VV1hsaTJ3K2NCQjlPdlNSU3ZkWXRYeTVWREczUjBSVVZFWTlOTlBIelV4NXNMMTYzZ1JHNHNSdlhycHJYUHIvbjBVc3JaR01VZEhkRzNWU2wyZWxKS0NINFlPMDNsTk5VOVBkZnRWeTVWVGw0ZmR2UXNBcUZTbURNNWV1WW9OZS9ab1hac1owTXpjSiszRHNicWFaL2x2SnJNTjBYOE54MDBpb20vYk54a3dFd2dFOEJrOENOMUhqOEdVcGN1d2ZzWjBkR3phRkswYk5JQmNvVURBdVhOb1hLc1dqTitsK1pIS1pOZ2ZHSWl0QncvQndzd01mVHQzenZVSDdjY3ZYbWdjZDJyUkhCRVBvdkFtUGdHSldkSkoyTnZZYUFTTWh2YnNnZlpObWdBQURwNDZoZVZidHdGUWJmN2JwMk5IaE42NWc0RlRwbUxUbk5sd2MzNC9RN3J2eEltNXlndi9xWXJZMjJQRmxNa1lPSGtLeHZuNllwdXZyMGFhcFMwSER5RThNaExldlh1alNwWVAvMW1ONmZzcjdHeHRzSHJIVGd5ZE5oM0xKdmxvOWQyOVdERU03dDRkQjArZHdxdTNiM05NemRpdlN4ZTBhbEEvejY5bjJIVE5qWXdUa3BQaDV1eU1HaFVyUUtGUXFGZkQzWWk0aTQzNzl1WFlub090clZiQUxQUEJ4OHN6ZDdQNjh1SkE0RWs0MnRtaFRwVXFFQXFGV0RWMUNrYk1uSVVCa3laanpwalI4TjNnaHhleHNlcEE3TSsvajlWcVkrYnExWml6YmgwQVlIei8vbWhadng2c0xTMnhZdklrakpnNUMvMTlKbUdHdHpkUzB0SXdjZEVpcmV0NzZtZ1RRSzVuMkJOOUxreUY4VjdXOFc3U2txWFlPR3NtbXRXcG96R1JJVDRwQ1ROV3JvSlFLTVRVWVVOaHFtTU1NVFl5d3RJdFczQWc4SlRXT1hOVFUvak5ucVVSZUhqdzZER1cvUFVYdXJkcG94V1FNREF3eUxiUCswNEc0dnkxcXhwbGFla1NaRWlsbUxWNnRWYjlxY09HcWNlZmx2WHFvV0hOR25qMTVnMWV2MzJMc2lWS1pMc3lMdE9WbStIWUV4Q1FZejFkd3U5Rklqd3lFck5IajBMUXBVdDRFUnVMbjFxL1gyMWJ1M0lsV0pwckI0SFNKUklzMnJRWlRldlVRZlVLcWkvTWp2MXpCbEdQSDJOb3p4NDY3MlVvRXFIaHovcS9yQU9nbnVIZmVYajJmM2VIOXVpaE5VNTlLSFBNTURESStUM01xbmVIRHJoNTl4NW1yRnFONGs1T0tPUHVEbHNyS3d6dDBRTXpWcTNHc1gvK1FldUdEUkViRjRmeEN4YkN6TlFFaXlkTzBFcC9CUUMyVmxhWU9Xb2tmcHM4QmROV3JNU3NVU01CcUQ0UG5UeC9BWFBYcnNQT1JRc2hFb213WWM4ZUJJZUVvRXZMbGxyNysyUlNLcFU0RUhnU1JlenRVYU5paFR5OXJnOHQzN1lOdTQ0ZHgrbk5tM0lkTkZ1N2V6ZTJIRHlFRSt2WGFhMEEvRnlmWVlpK0JJNnQrZWR0UWdKZXZINk5GN0d4ZUJFYmk5ZHhiekZzK2d3OGVmRUNMMkpqb1ZRcU1XbndJTFJ1MkJDdVJZdGl4OUZqYU5XZ0FZUkNJZUlURXhHZmxBUWpJOTNwYTQyTmpPQmN1RENhZi9kZHR0c0s1TVM3VDI4a3A2VG11cjZiYzFHZDVVVUxGMFpvUkFUa2NqbTZ0V3FGK3RXclkvQ2ZmOEs3ZDIrOUV5Y0I0TWZ2VzJIN2thUFl2SDgvSm4wd2dlYmdxVk9JaUlxQ1FDREFPdi9kS09sU0hKWEtsTWwxWHdIZ1FHQWd4SWFHZXY5R0t4UUszSG53UU9mcUxVdHpjMnhmNEt0Vm5uVy91Y2xMbHFKTHl4YjRyVnMzQUVCWXhQdUFXZU5hdGZCeiszWWExeDRKQ3NLTVZhc3h3M3NFMXV6Y2hYS2xTbUxxMEtGNW51QkNSRjhPeDAwaW9tL1hOeGt3QTFRNXlVZi84Z3VtTEZ1RzNTZE9vSHViTmhDSlJMZ2ZFNE05SndLd2ZyYy91cmR0QzFzcks2ejM5NGRNTHNmQWJ0M1FvV2tUaldCWjFPUEh1UGN3R2dDUUlaVWkrdWxUbkRoekZrS2hBTTNyMWtVWFBWOVluYmx5UmVONHhaVEpHaCt3amNSaTlTeHJYZnR6M0xwL0h3S0JBRVhzN1RYS1UxTFRZUEdKKzR4azU5SHo1NGg2L0ZoOTNLbEZDOXk4ZXhjUG56eFJmK2hQVFV2RE92L2RjQzFhRkk3MmRnZ09DVkhYcitEaGdVTFcxdXJqUGgwN3dzekVCRTlmdmtSQ2NqSys3ejlBNTMyVlNpVjZqUGxkcTd4OWs4WWE2WmlzTE16MXB2VEtqc2hBKzFlOWdrY3AvTnFwRTY2RWh3TUF2cXRhRlhXOXZMUWVXSExyd3JYckFGU3BvTTVkMWZ3eXVGYWxTaCs5dDltMVc3Y1IvZlFaQm5UOVVmM0ZzSWViRzFiOU9SVVRGeTJHcFprWnh2VDlGZWtTQ1NKallyQm01eTU0OSs2bC9tSlNraUhGeEVXTDBLVmxTMVF0cndwdWxuSnhWYmZ2NGVhR3RUT21ZL2owR2JoNEl4UVZQRlJmdEcrZFB3OVBYcjZFaDZ1cTdzcnRPOUM2WVFPNE9Ea2hJaW9LYnM3T21MMW03VWU5SnFKUHhWUVk3OW5aMkdCVW56Nll1bnc1dGgwNWdqNGRPNnEvcUErL2R3L3oxcTFIWWtvS3R2bk8xNWlVSUpQSkVCeHlHVTNyMUFZQS9QSkRKL3pRckJrQW9NOGZFOUN1Y1NQODBLd1poRUloaWhjcG9qR2pPK3F4YWp4bzE2U3hPcjFRYm8wZjBBZlIyckVBQUNBQVNVUkJWQitBNW14MC94TW5zR0xiZGh6V0VUQURvRTZwN09ic2pJWTFhc0JuOFJKY0RBM0Y0TzdkYy9YbFVVSlNVcDc2bU5YMkk0Zmg1T0NBQnRXclk4Q2t5YWhhcnB6R1htc2xYVnhRMGtWN2h2NmIrSGdzMnJRWmxjdVVVVStRQ2I4WGlXZXZYcXFQZGNrcDFlT2xHemZ3eitYTDZOdTVzOTQ5VEFDZ1ltbVBuRjZhT21BbUVPUXRZQ1lRQ0RCaDRHL1ljZVNJeHI5LzY0WU5ZVzVtaHZyVnFnRlFCVnNybHkyTGJxMit6M1p2c3dvZUh2RHUzVXM5M2dDQW9hRWhwbzBZRG5OVFUvWDRXYjVVS2JSdTJBQWorL1RXMjlicGk1Y1EvZlFadnE5Zlh6MlJCUUFlUFZkTjlJMTYvQVJpUFYvS09oUXE5RkdmTVhMcmMzNkdJZm9TT0xibTdHN1VRMGhscW9rTHFlbnBrRXBsQ0w4WHFWRW44MW5xK2F2WFd1Zit4OTVaaDBXWmZYSDhNOE1NM1FJaUJncW9tTGgyZDR1dTNiVjIxOXJkWGJ2cTJyV0wzWXFOZ3JFR0ZycTZZR0dpb3FoSUQwejgvaGdaR1dhR0V2MnQrbjZleCtlUmUrOTczM2NHWnM2OTk1enpQU25KbDh1WlpnTUdha2tqaWtRaWN1YklnVXFsb29KWFNmSTRPNU03WjA1S2Vhb3ppZnEyYjhlNFJZdlpzR2N2dmRxMDV2Wjk5ZnpGUER6MDNzUFR6WTNkeTM3UDBHdExrc3N4WkZJemErc05ZV1pxZ3MrQytacWZweTVianAyMU5jM3JmcktMeVRLQm9oUWxET3hzckdsVXZScFgvN2xOWW1JU3hzYnE3M0gveTVlWnQzWWRubTV1VEJyUW4vR0xsOUIvNmpTYTFsS3ZZUW9WeUUvWkVzVU5mdThEaEVlODVjS05JT3BYcVdKUU5lUCs0eWZFeHNkVHRLRDIrMndrTmtLdWtPc05DRWx1ZXh3V1JreGNuRlpKaFd0MzdwRFgyVmxyM3d5ZnBMWlhidHRPczlxMXFWdTVNbzcyOWd5ZU1ST0ZRc200UHIyeFNFUHVNakVwU1NlZ042MnhBZ0lDbjRkZ053VUVCQVMrVDc3ckhYaURhbFg1RUJOTjAxcTFrTXZsUEhueEFwRkl4TXhoUS9HN2NKRk4rL1lTRjUrQWg2c3I0L3Yyd2NUWW1DY3YxQWNxK1hMbFFpcVZjdW5tVGRiczJBbW9vOFVELy9tSDYvLytpNG14c1VhR3FIN1ZLdFN1V0ZIdk16eDcrWW9WVzdaazZybWpZbUxZZnZnd0ZiMjhVQ2dVSk1oa21KcVk4T1RGQzU2SHY2SzVrLzVDeE5tQi82WExlcVdsenFWeUFJRjY4VDkyNFNLdHRvVmpSbE8xakhiOXRqWU5Hd0xxMmx0ZG0vK3NNNC82Y09zNVBWcTEwdW56ZEhQVGFkdDk3RGlMTjIxSys0Vjh4TmJLaWlOcjAzYnFuTDF5QlFzek04cVgrRHdweFhNZm5hU1RmMSttMDZjdjBqeWo3RDE1RWlNakk1clZyZzJnMlNUbXo1MGJud1h6dFE2TGt6ZURaWW9YMTlRd2k0dVBCNkJRL3Z3NnY1dGs4am83czJudUhHeXNyRGgxOFJJQWxoWVdMTm00aVhwVktqT29jMmY4TGx5Z1liV3F2SGo5bXVrci9tQmkvLzVwYmo0RkJMNDBnaFRHSnhwV3I4YjdxQ2lhMVZaTE5FVzhmOCttdmZ2WWUvSWtoZkxuNTNsNE9QNlhMOU81bVRvZ0lENGhnZkdMbDNBeEtBZ3JDM01xZUhtUjB5R0hwb1lVcUE5NmtxUFJFMlF5QWk1L0NvNElDTHlNaWJFeElROURDWGtZcXZNc29ENVVqSW1QNC83akp3RGN1WCtmbDIvZTRPcml3dEd6NTdUa2grUUtPWEs1UWl1N0tvZXREWHVXcWI5UExjek02TitoZ3lid0pPVGhRenpkM0RJY2FWM013NFArSFRyb0hFeWx4NHZYcndrSXZNS1FMbDM0OThGRGJ0Ky96NExSK3JOdFU1TjhvQ3FScEoxeGw1cVc5ZXVsMlI4ZEc4dVpLMWRvVkwyYTNnTzZ6S0JTcVVVWk0vbys3dmZ6WStsbWJibk4zY2RQcEh0ZHlpQVNjMU5UalYxdVBtQWdrVmx3WmliYktZRCtIZHBycExFVUNnVnJkNnJYYkVmUG51WG8yYk02MXk3ZHZObmd2QjI5dlJuUzljdldwc3Z1Tll5QVFIWWoyTmEwR1RsL25rNU5UVU9TcTF0OWZkT1VNejYyYmkyZG16WEYxTVNFZkxsY3lPUHNUSjZjT1RYT0lIM1VxbENCRnZYcXNtN1hMcDY5ZXNuRHA4OHdNVGJPZEVZVndQRno1N243NkJFbXhsS1M1SEpPblA5YmIwM3AzLzc4a3hWYnRtWjYvZ1NaTE4yNjJ4UDY5ZVhSOCtjOGVQS0VnTUJBTE16TitlZnVQUUNjSGJYcllRN3MxQWt6RXhOTkVNV2Yrdyt3Y3RzMlhKd2NXVFIyRERsc2JkazBkdzVyZCs1aTc4bVRIRGgxQ2t0emMvSTRPK05nWjh1VVpjc3drUnByQWhBVGs1S3d0N0hHeE5nWXBWS1pwdjI5RWF5VzdDL3E3cTdWbmplWE0zSHhDYXpidFp0aUJYV2RsckxFUkxiNUhzYlcya29qTHh3WkZjVzl4NCsxc3RtVVNpWG5yMTFuNDk2OUJEOThTSXQ2ZFJuVnN5ZWd6a0piTUhvVVl4WXVvdDN3WU5vM2FVempHald3dDdIUnVWOUlhS2pCZ0Y1OTZOdHJDd2dJWkE3QmJnb0lDQWg4ZjN6WERqT0F0bzBhQWVwREwzMFpUQUFQbmp5aHgvZ0pXbTNibHl3bWYrN2NkUFQycHFPM053QU5ldmFpU1kwYU9vY3ArWFBuTnFpNWJpaXE4TTNiZDVyQ3dXL2V2dE8wUjd4L3o2ajVDNGg0SDhuVXdZTTVmKzA2VTVZdFF5cVJrQ1NYWTJObFJaMUsrcDF6MlVITCt2V29iV0QrN2I2SDJYUGlCT3RtenNUR1duLzBuZVBIdzd1TFFVR3MzN1dicVlNSGE0clVXNXFiNjNXS1BYbnhndWV2WHVudDAwZWxuMG94MjM2NFZsdkE1VUFDQWdPWk9uaVFWbnQ2RGgyVlNvWC81Y3RVSzFzMnpjMXBldHk2ZTVmWDc5N1J0MzA3YWxXb29HbmY1bnVZUS83K09sa0FRY0hCV0Z0YTRaWTNUK3FwdElpTWlpSWc4RExWeXBUQndjNk91UGg0ZW93ZmozZXRXblJ1MWd5UlNFVG9zMmZJRWhNQmVQcmlKUUFQbno0bDVxTWthSEpmMk92WEJEOThxSm5iTFc5ZTd0eC9RR1IwRkxVclZ0U0pxTFF3TStQM1NSTVpPWGNlclJwOGt2VmF0MnMzdzdwMXBXN2xTdXozODh2c1d5VWdrSzBJVWhpZjZPRGRoSWRQbjdKcDN6N09CRjdCeE5pWWNYMzYwTFIyTFFaTm44RWZXN2RSMGNzTGN6TXp4aXhjeU9QbllVd2EwSjhLWHVuWGVQb1FIY1BVNWN1UlNDU2tkSzNNU3BFUnBsU3BVQ2dVR29mWm9vMGJ0VEo4SnYybWpuQWYxN2NQU2ZJa0hPM3NXREJHdi9QcCtMbHpIRGgxV3ZPem1hbXBSb0x2UTNRMHo4UERlUmtSa2E1OFlUS2VibTRHNjZta3hjNmpSekV6TWFGcHJack1YcjJHdk03T1ZDMVRXbWRjUUdBZ1U1Y3QxenZIb2cwYk5VNm1KTGtjaFVLaDk3bm5qeHBKK1k4MU1NOWZ1MFprVkpUZStlNCtVanNvL1M1Y3hOSmNmNFpaU1U5UDh1WEt4Ykd6NXpSU3ZQcElkcGh0M0x1SHZ3NGNNRGpPMXNxSy9YK3NJRWt1SjBFbW8zZmJ0bWxtdHhuaTNOV3IzSG53UVBOenZFeEdRVmRYNmxTcWxPbTVrdVJ5Vm16Wm9uRk1BbXoxUGN6anNEQithZGxDNSs4NjhOWXROdXpaeTdCdTNmQjAweTlMNXBRamg5NzI3Q1E3MXpBQ0FsOEt3YllhWnNiUW9kbVdtV05wYms2dk5tMHlmZDNvWHIxd2Rjbk5ObDlmb3VOaUdkeTVzOTVhMGVrUmx4RFA2VXVYTkxiQXc5V1Z3WG9rZzJ1V3I2QlZmeXVqck51MUs5MHhVcW1VUWdVS0VCSWFpcy9CUXdBZkExT3JVS2xVS2EyeEtXdGdMdG0waVIxSGpsTEUzWjM1bzBacUFtTE1URTBaMHJVTFBWcTM0bEpRRUxmdjMrZEoyQXRlUmJ3bE91WUpDWW1KeURVQkxSSmExYS9Qd2RPbmNjdWJsNUlHNm5JRFhMMzlEd0JGVTJYeTFTaFhqc1kxYXJEVjl4Qng4UWs2MTRuRllncmt5Y1BjWDMvVnFNcGNDcnFKU3FYUzNHK3JyeTgrQnc3eTdzTUhuQjBjV0RCNk5OWEthZ2M1VnZEeVl1dWloY3hmdTQ3bFBsdFk3ck9GSHExYTBxZGRPNjF4N3ZueU1hcG5ENE92SXlVTDFtL0kwRGdCQVlIMEVleW1nSUNBd1BmRmQrY3dTNURKdE9xVXVPZkxwN1hZL20zQ2VFb1VVc3NVUFh6MmpONFRKN0ZwN2h5TjFOUzl4NC9wTnlYemgycVo1YzhEQi9nejFlSFVreGN2NkRsK0FqRnhjWnBJK3Npb0tDYjA2MGRpVWhJV1ptWlU4UExDemlacm1Vb1p3Y3JDUW1zemtyb1B3Q1duazk2SXRwUklqSXg0K3ZJbDNjYU1ZZExBQVFZZGlsa2hkODZjT3JYT25vUzk0UHkxYTVtK3o4MlFFTjY4ZTAvdGloWFp0RzhmbS9idXkvQzF5UWVJZ0tidVQrMktGYlZrcDJMajQ4bnQ1S1NqeVQ5bjlScGVSVVF3cUhNblRRYWVQZzc1QnlDWEsyaGVWNTFWS0JhTDhYUnpaN25QRm03ZnU4L0VBZjJac0dTcGxrWStvSlA1QjdCMjUwNU41RDJvbmNJN2p4N1YxSU1aMnJXTGxtemt6WkFRVGwrNlRMR0NCVm03VTczaDNYNzRDRGtkY25EcjdqMFNaSWtaZXA4RUJMNDBQNm9VUm1wN1Y3eGdRWEk2T1BEUDNYdjgwcW9sYlJvMnhNTE1qQlZidG5EMTltM016VXladW53RmI5Njl3OUxjakRVenBsTWtWYVIwZWt3YlBOaGcwTWFHUFhzMEdka0FBenAySURJNm10Qm56MWl6WXlkaisvVEcxdHFhd2dVS2NQVHNXZVFLQlc4akkvWE9GZnN4TTFZZndSOHoyaHBYcjQ1cmJzTXlmeWx4c00xOEpsWk1iQndIVDUvbTU5cDFpSTZMSXlBd2tPSGR1dW5OeGxJb2xDVElaSFJyM3B5Y0R1cUkrTER3Y0xZY09rVFQyclh3eUtlV2JEeDI3aHloejU0eG9HTkh6YlhKNHhRZjVSR0JqeEhtb1FZZEpxWW1KcXphdmwxdlg0Sk14cmkrZmNpWEt4ZjU4K1NtVFJwMXpGNitpY0R2d2dXS3Vudmc1V240b05EVVJMdnUzYzkxYW1jcHUrMzEyN2RhRGpNQTkzeDVhZCtrY2FibmlvdVAxOHJnZi9UOE9ldDI3YUp3Z1FMMGF0TkdwNWJlcXpjUkFMamx6VU9wSWtVeWZiL3NJanZYTUFJQ1g1SWYxYmFteC8veit5TVprVWhFK3lhTjlYNTMxcWxVa1RxVmRtUm9uaGIxNnRHaW51R3NLbk16TTg1djNZS1JrVkdXYW1lbHp0ZzZ2bjZkd2JHZWJtNWMycmtEcFZLWm9kcWtIYjJiSXBWSTZOMjJyZDd5QnBibTV0U3RYSm02bFN1bk9jL3J0MjhSaTBYcC9sN0g5TzVOdzJvaFdLYVNRelF5TW1MeXdBRk1IampBd0pXNmxQUXNUUDhPSFRRWlo5WEtsdVZTVUJEZU5XdFNxMElGZzdYY1hKeWNXRHBoUE1FUEgzSTQ0QXdkUGdiMUpyTnA3cHdNUHdQQWxvVUxNalZlUUVBZ2JRUzdLU0FnSVBEOThOMDV6T0lTMUpJSW9NNnNhVlM5dWs1MDJuOEI3MW8xcWZBeGt2enlyVnY0K2dmZzZ1SkM3WW9WRVl0RkZDcVFuNHRCUVFBNDJIODZsQXA1Rklxam5aM2VlaWxmR28xMEUrbHZtTXFWS01HRzJiTVlNV2N1WXhjdTBoc3BsMVdVU2lWaHIxOXJ0VVhGeEtCVUtYVTAyNjNNemRPVVFveUpVNmZNdjQvNlFPbWlSWkdrT21CTFRFcGl6WTZkMUNoWGpoS3A2c0dZR3B0bzduMzZrbG9lNnY3akoxb09zd2RQbnVDZUw1L09mVmRNbWN5VTM1ZXhhTU5HTGdYZFpNcWdnVmhiV21xTlVhbFVIUER6STNkT0p5cDRxZjlXVEUxTW1EcDRFSVVMRkdDWmp3OFRseXhsM2N3WktELytia2JOVjI5OEZveitsRTJwVkNvWlBtY3VZcEdJUldQSGFEYWhGbVptekJ3MmxFVWJON0xyMkRFZVBIM0MvRkdmcmpNeE5pYUhyUTBxbFVyakVMUzJ0TURKM2w3OTNuN0JXbm9DQXBubFI1VENTR252RW1ReXV2emNqSUdkT3JGMytUTEVZakd2SWlLWXVHUXBsMi9kWXVUSGFPT0Y2emRRd2Fza3M0WU54L0l6UDhPRHBzK2djdW1mTkZuWXFVaytmRW9PdGloZnNxUlcvYWJrR2wvNitCQ3RQN3NLMERoY3VyVm9vY2xnL2hJY09IMktCRmtpYlJzM1l1ZVJvMWlZbWVGZHEyYWExOVNzVUY3amhEeCs3andBUDlldW82bDVGdnp3SVMvZnZOWTZSQXdLRG1iTG9VTTZjNVV2VVlLbEU4WUQ2bWowL1g1K1RCOHlSQ3NiMnRjL2dIL3UzV05RNTA1WVdWanc0dlZyV2c0YXJPbjNkSE5MVTI3cHdLbFQrRjI0Z0wyTkRRTTc2V1lWcE1iTXhBUkhlenVNeEVZRVAzekl6WkM3NlY0RGFsbXRtdVhMWTJsaHJyRWhvSmI5dExaUTI3NWR4NDZoVUNnTlRhRkYzY3FWc0RRM3g5SGVEZ3N6TTJKaTR4aTdjQkVxbFlvSi9mcnFPTXMrbDJuTFZ5QVc2NjU5Ym9XRU1HNlJkb0JLY24wL1EyVG5Ha1pBNEV2ekk5cFdBVzJ5V29NNXEyVEVXUWFRMHlFSGd6cDMvdXo3T2VYSWthRXNQMGQ3KzNTZGJ4bkZ4Y2xKa3pVUGFtbjgzdzNJZXVxamlMdDdwZ09lQkFRRXZnNkMzUlFRRUJENFB2anVIR2IyTmpZRS9LV1dQdW93NGxlZC9xR3padXUwZFI4N0xzUHpQMzM1Z3VVK1Bsei9ONWoxczJZQ0lKTWxHcFJPU25iSXBLWndnUUxVcTFJRmdNam9hSHo5QXdBWTM2OHZyUWNQd1RjZ1FPT1FTVWxjUWdJTnExWExWQlJiUm5uK0tweUk5KzhNOXIrTWVBTkFjT2hEekUxTkRZNVQ2OFRia2NmWm1UVXpwclBqeUJFcS81UjlUc3ZZK0hpRDJ1eXAyOU9yUjFLMVRCbnFWYW5Nc3I5ODJQMzdienBTSE5HeHNhelpzWk95SllvYnpBVGJlc2lYQkprTWEwdExBbS9kb201bHRiVFUyOGhJSG9lRjBWcFBkTCtEblIzTEprMWs3YzZkYk55N2oyNWp4akxuMXhGYUI1dUJ0Mjd4UER5Y0FSMDc2a1IxZHZCdWdvZHJQdkxsY3RFVWZ0N3E2MHRJYUNoL0xaaXZreVU0ZmNoZ3VvMFp5OXFkdXpRSDU2RGVsSTdwM1p1Y0RnN2NEQTdCTElXY2k2ZWJHK1ZLbEdEeHhvMlltNW9TRXhkSFZFd3NPWE1vNk4yMkRlWm1aaHc5ZTg3Z2V5c2c4TFg1MGFRd1V0cTdCajE3YWRyRFhyOW0zNG1UN0Q1K0hEdHJhMVpNbmt6cFlrWHhPWGdRZ0pzaGR6bDIvaHl0NnRmUFVzUjRNdmVmUE1FOVg5NHNYNS9MMFpHbDQvWGJYOStBQUhZZU9hcTNML2poQTh4TVRiRXdNek5vZS9WaGFXNmVxWU8vL1NmOXFGU3FGRTcyOWh3OGZab21OV3RrU3ZJcU9QUWhJcEZJSjVzb0t6amEyM0hwNWsybS8vRUhNNFlPUVNRU0VSN3hscVdiTjFQRTNUMU5tNXdXSWFIcWJMMGJ3Y0hJNWZKMDN4L3ZXclh3cnFXdWszZjAzRm10akVKOXlCVUs1SEk1RmIyOHFGbStQRDFhdGRLU1gwNFozYjV1MTI2TmhMQWhFbVF5UUoxTldieFFRUTU5bEFTTmpJb2lQaUdCTWIxN2FlcnVaUWU1SEowb1Z0Q0RpTWozZXZ0bFNVbThmcWU5Ymtvck96SzVQN3ZXTUFJQ1g0TWZ6YllLQ0FnSUNBaDhEb0xkRkJBUUVQajIrZTRjWnVreFpkQkFDdVhQRDZnbEVNY3ZYc0tDMGFOeGNYSUUxSkkrRTVmK3Boa2ZGaDdPeGFBZ0xnVUZFUjBieS9scjF3a0tEcUZ5NlorSSszZ29zbm4vZmpidjM1K3R6OW1xZm4yR2QrK3UwOTV6d2dROW83TUhuNE1ITkpsRWFURml6dHcwKzMvdDhZdkd1V1JyYlUzZjl1MDFmVXMyYmRLcVN3T0dhN3Jrc0xWaHo3SmxPdk5ibUpteGZjbGlyYllEZnFjNGNQb1VHMmJQNXRXYkNFeE5qTEcxdHNiR1VuK3R0WlFNNk5pUlV4Y3ZzZnY0Q1hxMWFVMVVUQXdYcnQrZ1pnVmRhYVFIVDU1Z2JHeXNrZkJNa01uWWRld1laWXNYcDNTeG91dzhlcFRSOHA1SUpCTDhMMTBHME5Ta1NZMVlMS1p2Ky9hNDUzTmw1c3FWdkhqOVdzdGh0dC9QRDRuRWlLWWZEeWRUNDFYWVU1TnBjRGdnZ0dWLytXQmliTXh3UFU1aEFCc3JLL2FlUElsU3BXUkU5KzVhQjZQZFc3UkErYk8yQkVxQ1RNYWlEUnM1ZiswYXE2Wk5wZk9vMFpRdFVSeS9DeGM1ZmVrU0l6OFdvaFlRK0MveG8wdGh2SXFJb09PSVg1RktKWFJxNmszWDVzMHhNelZsMDc1OXJOcTJIYWxFZ2xLcFpPSDZEWndKdk1MRS92M0o2ZkRsNnpicDQ4bUxGN1FZT0Vodm4xS2x3aVpWMW0weUVlOGppVTlJb0ZIdjNwbTYzN0pKRXpYeVJ4bWhlS0ZDQk42NmhWS3BwS2lITzdmdTNzdnd0WEs1bk9QbnpsTytaSW5QenVSVFMyaGEwTGRkTy81OStJQ3c4TmRJSlJMbXJsbURxWWtKUTd0MkllSjlaS1pyaWltVlNzNWR2WWFubXhzaG9hR2N2MzQ5VTVLQUtXdThwaVlxSm9hL0RoeGcxN0hqRkhSMXBYdkxGdW5PbDVaVTErV2JOMW0xZlFlaHo1N1JybEVqSFVldHJiVTFHK2JNeHRMY0hGOS9mNzF6M0w2dnprd012SFdMMTIvZjZoM1RwR1pOTFNleUlja3pnSXB0MjFHdVJBbG1EdE4yY2wyOWZadGJkKzhhZEs1bTl4cEdRT0JyOEtQYlZnRUJBUUVCZ2N3ZzJFMEJBUUdCYjVzZnptR1d5OUZSSTVHblVDZ0F5SnZMbWZ5NWN3UG9GSEZlc1dVTHB5OWR4c1hKQ2JGWVRLUHExUmpYcHc4U2lZUlhFZXA2R0MzcjE2UHlUei9wdmQrVEZ5OVk5cGZQbDNvNTJVcVhuMy9HdTZaKzU0eGNJV2ZZN0Rra3lHVFVxVlNKRGsyYUdKd24xMGZuSTBERSsvZmN2bitmYW1YS1lHUmtSTGtTSlhTeW4vd3ZCL0xreFFzNk4ydXExVzdvc0Vrc0ZtdCtYOG5ZV2xzakZvbHhkWEZoeXUvTEVJbEVySnc2QmJNTVJOM25jblNrWk9GQ1hMNTVrMTV0V25QMDdGbVdiTnJNbHZ3TGNNcng2U0JaTHBjemROWnNTaFl1eEp4ZmY5VThZNHQ2ZGFsYXBnejJ0cmFzMmJHVGdNQXIxSzFjaVVQKy9oUXZXRkRqWERORTNjcVZLRlhFVTZzZVRNVDc5NXk5ZW8xYUZTcm9yVmtYRmg1T3p3a1RHTm1qSi9jZlAyYnovdjA0Mk5rUkd4K3ZWMVprejRrVG1CZ2IwN1g1ejh4ZHM1YUhUNTh4Y1VCLzhqbzdBL0FoT2hvYksrMkR1VDNIVDNEOXpoMVdUcDJDaDZzcnBpWW1GQzVRZ0U3ZTNxelp1ZFBnZ2FPQXdQK2JIMWtLdzluQmdVVmp4MURVM1FOTEMzTmk0dUlZdjNnSnB5OWRvbGViTmp4LzlZcVEwSWYwYXRPV21TdFgwbVgwYU1iMzY1dWwya2x5dVJ6cFowZzFGY2lUaDIyTGRlc3RnbHFlYitPZXZYcjcrclJyUzFSMFRJYnZFeFFTd240L3YweG5ZWFZxNnMzUnMyYzVmdjQ4SGJ5OUdUNTdEa0hCd1JtcVgvUFh3WU84ajRyU0NYZ1FpOFVvbGFwTVBVZUhFYjlxWmF1Zi9QdUNWbi9uVWFNQjZQSnpzelJyMGFUbTlLWExSTHgvejZCT25kaDc4aVErQnc1K2RnMnR4TVFrdHZnZVlzdkJROWhaV3pPeGZ6L3FWS3FVNVV6RzRJY1BXZTZ6aFJ2QndYalhyTW44VVNOeFRDSHBtQklIT3p2Q0k5NHljK1dxTk9mME9hZ3JmNWxNdzJyVk5NRWs4UWtKck5xK25YSWxTbEMxVE1ZbHBjc1dMODdGRzBHY0NieENnMnBWZGZxemV3MGpJUEMxK0pGdHE0Q0FnSUNBUUdZUjdLYUFnSURBdDhzUDV6QWJPbXUyNXVBbXVTWlhTa25HNUxaa1dqVm9RUGNXTFNoVW9BQU5ldmJDeHRKS2M1anlMaklTVUdjUUdUcE1LVk9zR0tXTEZ0VnhtaHc3ZDQ3Z2gyb3BwQ2N2d25TdUM0OTRTK0N0V3pydHNRWWtIck1EZllYb2t6bCs3andKTWhtdUxpNmN2WEtGdnUzYnBlc0lBamgzOVNyejFxNWp5Zmh4VkNwVmlxcGx5dWk4Vjg5ZXZTSXNQRHhEK3ZIcElSS0ptRFprTUQzR2oyZmpucjBNNk5ReFE5ZmxjWFltNk45Z0FBNmU5cWRVa1NLNDU4dEhkT3lud0IrSlJFSzd4bzM1WSt0V1FwODl4eTF2SGdBR2R1cWsrWnNxVWFnUVBnY1BZbXBpek4xSGo1ZzBvSCtHN3AvU1dRWnd5TjhmaFVKQmkzcDE5WTRQQ1gxRVpGUTB1NDhmSnlnNG1QWk5HbU50YWNtT0kwZHBXTDJhenZpTE40TjQrejZTNW5YcllpUTJZdDY2ZGR5NWQxL2pNT3MrZGh3VnZFb3l0azhmaktWU2JLeXM2UHh6TXpwNE44SEd5b3JvMkZpS0Z5eUloWmtaVXFsVVUrdm15ai8vWkRxclFVRGdhL0FqUzJFa1o3WDZYYmpBY3A4dFJNZkdNbjNJWU9wWHJjclN6WnVKaW9tbGJ1Vks1TS90d3VnRkN4bTdjQkdqZXZha1ZZUDZHYjVIVWxJU3NmSHhXR2N5QStiZW8wZEVmZnhlZlJ3V1J0M3V2K2lmWHk0MytOMWlLRURGRU1uT3BtVDUyb3ppNGVwS3VSSWwySDdrS0gvTm42ZDI4UGtlVHRkaGRpbm9KdXQzNzZGczhlSTY5VTRjN2UxNUd4bkpjaDhmSE96VWpwOFhyOFBUbkcvRG5Oa29sWjlxZS9uNisrTno4QkErQytaclpRcmJXRm9STDB2STBHdVRKU2F5YnRkT0hPenNxRk9wSWxLcGxBbExsbkR5Nzc4MWN0R3AwVmQ3S3pWaHI4Slp2WDBIZFNwVm9uZmJOaGdaR2ZFOFhQZjFXWDM4WFVTbnM2Wlp0MnMzZHg0OFlQNm9rYmptemsxQ1lxSk9uUytBM0IrRG1oenQ3ZkJkcmQ5aEZoQVl5TUwxRzVnNWJCaWxpbmpxSFpQeS9aUWxKckxqeUZHTXBkSk1PY3dBZGg0OVNyMHFWZlE2ek5JaXEyc1lBWUd2eFk5c1d6TkNURndjRWlPalRNbjNmazFldm5tRHZZME5Kc2JHMlRKZnhQdjMzSC95aENKdWJrSzl4U3dpbDhzeE1qTDZMSW5zN0NRdVBwN0VwS1JzL1gzR3hzV3g2L2h4T2pieDFxckRtbEVTRTVPUUpTVmlZV2FXNFJwM0FnTC9GUVM3S1NBZ0lQQnQ4c001elBwMzZLQnhkSVNGaHpOdjdUcEc5dWlCVXc3MXdkWFRGeTladUdHRFpueVpZc1VNem5YMzBTTkFmVkJqQ0ROVFU3MUZlUk9Ua29oUGlOZjhQelhucjEvbjBzMmJPdTJ5eEVTS2VoVFVlNjhQMGRHSVJDS3NEY2hZWlpXb21CaFdidHVHazcwOUs2Wk1wdk9vVWN4YXVZcmZKb3hQZDBONDRmb056RXhOS1ZQVThQdVlXV0ppNDVBcjVGcHRza1FaS3BXS3lLZ29iSzJzbUQxOEJHNTU4eEFaRllWbEJnNUozMytJUWlJeDRwOTc5M2o0OUNremhnN1JPNjVWL1hyOHVYOC9tL2J0WmZvUTlaaVVHNXorSFRvd1lObzBwaTVianF1TEN3MnFadTZ3RE5TSGtnZjhUdUhxNG1MdzcrL2V4Nys5Q2YzN2NlSDZkZG8xYnN5R1BYdFFLcFc4MEhPZ21aQWcwL3kvYWUxYWxDaGNTQlBoL3U3REIxNitlWU9Kc1RHUHc4SklURXBpZEs5ZVhMNzV5V0g3N05WTHJ0NitUYVdmU3ZIbTNhZGFMc2tIcXhuTnVoQVErSnI4aUZJWWlZbEpCQVJlWnNmUm85eTUvNEJ5SlVvd3BuY3Y4bngwanIrTmpOVFlDQTlYVnpiT21jMHlIeC9xVmRFdFpCOGRHMHRBWUNEWDc5eWhTdW5TV24wUG56MER3RFczUzdyUGxKU2svcjRlTW1NbXo4UERhVnFyRnJtY0hNbVRNeWVMRGRRd08zN3VISHRQbk5UOGZETWtKTjM2VnZvb1VhaVFwcVpVNnV6bWpOQ3hxVHF6N01vLy85QytTV1BtcmxuTHMxZXZOTUVHcWJsMTl5N0xmTGJnWUd2TFJEMEJFODNyMXVIS1AvOXc0TlJwVFlDT0lvVXpUQitwZzFPU0Q3SHk1c3FsYytnWi96cGpEclBsUGx0NEhQYUNTUVA2STVWS3FWV2hQRVhjM1ptM2RoMmU3dTU2WDE5YXRiZFNjK3JpUlU1ZHZHaXd2M1dEQmhnWmlkbGhvRTVkYWtiT201OW0vN0YxYTlWWldtS3hUZ0JLTXBabTZyV0F0YVdGd1RGZmd5K3hoaEVRK0pyOGlMWTFvM2ozN1VmVk1tVjBwRnEvTnU4K2ZPQzNQLzlrUUllT0d0bmxEOUhSZEI0NUN1OWFOWFZrLytQaTR4a3hkeTd0bXpReG1Ha2NHeGRIK050M21uMDB3TlYvYmpOMStYSituempCb0FSOVpxall0aDExSzFmTzBQdW5WQ3I1OThIRHo3cWZyYlUxZVp3L3Y4Nm9JUVpObjBFeER3LzZkK3lndC8vMTI3ZjBuRENCb1YyNzZnVFkvRCtJall1anpkQmhsQ3hjbUxramRXdkI2K1BFK2ZQczgvTmo5dkFSZWxWUkFJSkRRMW05ZlFldjNrUXd0ay9tNUxRQmRoNDd5bktmTFd4ZnNsZ25RMXRBNEZ0QXNKc0NBZ0lDM3g0L25NUE0wNjJBNW1BLzJlbFF4TjBOVnhjWEpCSUpVVEZxbWFlTVJON2RlZkFBY3pOVDNQTG1UWGRzU3RvMWFrU044dVUwei9IZ3lSTnVCQWRyK2h0V3I0NWIzanpVcmxoUjZ6cUZRb0hQd1VQa3pLRmJieVpCSnFOeG43NVU5UEppMGRneG1YcWV0SkFsSmpKaHlWSmVSVVF3ZCtTdk9OalpNYlJyVjZZdFg4SEllZk5aT0dhMFFhZFpZbUlTVjI3ZnBxS1hWNWFpeVF3eGNlbFN2YzVFZ0lhOWRCZmhxNlpOMVR2MndaT256Rnk1a3JqNEJQNitmcDMyalJ1emFlOCtIT3pzREc0V0xjek5hZE93QVp2M0g2Qlhtelk2QjVtbGl4WFYxSVBwMzZHRFZyUjZScmx3NHdhdklpSVkycldyd1RGM0hqd2doNjB0ZVoyZGFkZjRVMzJWNk5oWVdnNGFyUGVhc3NXTGErWXZYYlNvcHYzVzNic0FlSGw2Y3U3cU5kYnYzcTF6YllKTTdYQkxycE9XT2dxeWJQRmlnc05NNEQvSmp5YUY0WFBvSUd0MjdLUmdmbGZtalJwSktVOVByQ3dzVUtsVTNBd0o0ZHhIem13UGdRQUFJQUJKUkVGVXFkZGtiS3lzbU5oZjdkaDVGUkhCemVBUWJ0MjlpMUtwWk1lUm8rdzRjaFJ6TTFOS0Z0Yk95RGx4L204QXZmWW9tWU9uVG5QcTBrV3UzcjREZ0ttcEtkMWJ0S0N3V3dFdTM3eUpVcVhrUTFTMDNtdmo0aE9RS3hUY3ZuY2ZTd3R6cHZ5K1RDT0RuQm0yTEZ4QWRLemFyaHVxaVpZV2xVcVYwbVNXelJzNWtsWGJ0clBqOEJGRzl1eWhkM3p4Z2dYcDNMUXB6ZXZWeGRuQlFhZmZ3YzZPMWRPbmFiVUZCUWZUYjRwK083VnEyM2EySHptaTFaYnNiR25RczVmTytJVmpScWY3bXJZY09zU3VZOGVvVnFZTVRXcldCTlF5Z1JQNjlhWEgrQWtNbmo2RDVaTW5hWnlzeVppWm1MQml5dVEwNXc2UGlHRDZpai9vMUxRcGxVc2J6Z1IwdExkSEpCSlJ2Vnk1Tk9mYnNIc1BENTg5WmRidzRXbU8rNWFjU3RtMWhoRVErSC95bzluV2pDSlh5REhKeGoyUElkb09IVWFEYXRYbzJib1Y4OWV0NCttTGx5eWZQRWxyekkwNy96SnEvbnpXekppT3FZa0pObFpXdEcvU21QVzc5MUMxVEJsTlRVK1ZTc1gwRlg4UUZCeENwVktHdjdjUCtRZXdkUE5tbG80ZlQ4VlNYbGwrOXFTa0pKTGtjc3d6b1ZDaDc1b0VtWXhlRXlkbStUa0FHdGVvd2VTQkF6NXJqbjhmUEdESXpGbjBiZDlPVThNN21jam9hRTNRRHFnZFpKRlJVVnBqYkt5c1diZHJ0ODZlMHRUVVZLdG1kcDlKazNHd3MyUGhtTkZmTE12S3d0eWNCbFdyc3Uzd1lTNEYzY3pRNzluZTFwWjdqeDd6eTdoeExCNDNUc3VobWt6WjRzVnAxNmdSWjY5ZVZRZUdaREo3VGY2eGpFWjJaVVlLQ1B3L0VPeW1nSUNBd0xmRmQrc3d1Ly80TWVGdkl3eEdnYWZrMGZQbmRCbzVDbU9wbE1Ta0pQSTZPNmQ1Q0FqcWhXdkE1VUJLRnkyS2taRlJwcDZ0ZWIyNmpGdTBtQmxEaCtDZUx4OFI3eU8xNUpaNnRXbU4vK1hMTE4yMG1XSGR1d0hxamNJdjR5ZFE1YWVmOUVydTNiNS9INFZDUVkxMERwOHlROFQ3OTB4WXNwU2JJU0gwYU5WUzQwUnFWTDA2TDkrOFljMk9uUXlZTnAwSi9mcHE2c0tsNU5xL2QwaVF5YWhXTm5OU1J1a3hySHMzWW1JekxrMVpJSS8rU0xUY09YTVNGQktDUXFHZ2ZlUEdWQzlYamdIVHBqR3NXemVrVXNPYjNiYU5HclBWOXpDYjkrMWowZ0R0VGRhQlU2Y0lDUTFGSkJLeGR0ZE9QRnp6NGVXcFgvckpFUHY5L0RDV1NtbGNvN3JlZnFWU1NmRERoM3F6ejZ3dExkbTZhS0ZPKzZQbnp6WC9uL3piNzdScDJJQys3ZHNEY0N2a2s4T3Nkc1dLZFBtNW1kYTF2djcrekZ5NWlwbkRocko2K3c2S0Z2Umc2cUJCL3hucEVBR0I5UGplcFRBZVBuMUtYSHc4TDE2L1lVSy92cFFzWEZqaklFK3VYeWFSR0NHWEszQjJjS0JYbTlaNjUxbXdiajEvWDcrT3NWUksyZUxGS1ZPOEdPV0tsOERUclFEeE1obXRHelFncjNOT1FrSkQyWFhzR0NLUmlONFRKOUd1Y1NPNnQyeEpVWGNQV2pkb29KbnZ4TjkvRS96d0ljM3IxS0Y1M1RvVXpKK2ZpMEZCakZ1MFdETm0wSXdaYWI2MlFUTm1VUG1uVXF5Y05sVnpZSklabkhQazRIMVVGRllXRmxrS1lBRG82TzNOckZXckNIc2RUcXNHOWZFNWVJamViZHZvMUgwRXRlT3BYNGYyV2JxUFBocFVxMHJ4UXRwWjVRR0JnZmo2QnpCMThDQWtxZFlmOWphMkJ1ZFNLQlQ4c1hVYld3NGRvbUIrVjZZTUdxVFY3K0hxeW9SKy9aaXliQm05Smt4azRvRCtXbEtFRW9ra3pheDdVTXRzQXVSenlaWHVXQ0RkTmRxK2szNUlYNlovMzIrSjdGckRDQWo4di9uZWJXdFdrTXNWR0tleGg4Z09RcDg5NCtuTGw1UXE0b2xLcGVMc2xhczByMXRIYTR5OWpRMnpSZ3luNytRcFRGL3hCN05IcUlNT3VyZG93Y20vTHpCdnpWcTJMMW1NUkNKaC9lN2RCQVFHMHFaaFE3cTFhSzczbmlxVml2MStKOG5sNkVqNWtpVSs2L21YYjluQ2ppTkhPYjE1VTRhZFptdDI3dVN2QXdjMTJjUXA2ZFdtamNFOVUxb01UbWY5a1JHaVkyT1p1UFEzaWhYVVh2OFlZcHZ2WWZiNStlbnQ2ek41aXRiUHhUdzhORUVxcGlZbWpPL1hsMTRUSjdKaHoxNkQ2N2lNY09iS0ZlTGpEV2VqT3pzNllHNW1TbEJ3c0k1ekx5VkZQTnh4ZFhHaGJQSGlySm8ybGNFelp0SnZ5aFFtRHh6QXhLVy82WXhYcVZTb1ZDcWFEeHlrMDFleWNDRitUOFA1S1plcjEzOWYrck1sSVBDbEVleW1nSUNBd0xmRGQra3dlL2owS1lObXpNVGUyb1p6MTY2eCs5aHhHdGVvenNUKy9jam44a2srS28rek03OVBuRUJSZHcvRzllMURrbHlPaWRTWWFtWEw2STNjVWlnVUdpZkJpZk4vRXhNWHA0bk96Z3c3anh3bDR2MTdUYjJ3Mi9mdnMzSHZYaXA0ZVdsa0JoUUtCZHVQSEtGdTVjb1VMMVFRcVZSS0tVOVAvanA0a0dwbHkrb2NvTjI2ZXhlUlNFUzFzbVV6L1R5cFVTcVZIQTQ0dzRxdFcvZ1FIVVBmOXUzNHBXVkxyVEU5V3JVQ1lPM09YWFFiTzQ3MmpSdlJ1Vmt6clUxTXNoeFRwWS8xWmxMV0EwdEo4aUxZVUgvcU9qYlpKY1ZnWm1xQ3o0SlBNazlUbHkzSHp0cGFhOU9aTEpjcDRwTnp5TTdHbWtiVnEzSDFuOXNrSmlacHN1ZjhMMTlXeTFtNXVURnBRSC9HTDE1Qy82blRhRnFyRmkzcjFhTlFnZnlVTFZFOHpjVitlTVJiTHR3SW9uNlZLbm9QWXdIdVAzNUNiSHc4UlF0NmFMVWJpWTJRSytSNnBhYVMyeDZIaFJFVEYwZXhncC8rZnE3ZHVVTmVaMmR5MkdvZnRLcFVLcmI2K3JKeTIzYWExYTVOM2NxVmNiUzNaL0NNbVNnVVNzYjE2WjNwbWtEZklubnk1REdUU0J6K204VW92aHRVcHZCbEhiRGZxeFJHNkxObkRKdzJuUnkydHB5NmVKRmlCVDNvNk8ydDZlL2czWVNpSHU2b1ZKREwwWkZLcGJ3TWZtNjcvTnlNOWswYVU3SndZWjBvWGl1SmhKRTlleEI0NnhhVGZ2c2RXMnNybGsrZXpNRlRwOWwrNUNpSC9BUG8wN1l0STM3NUpQTTB2bDlmN0t5dE1UTTExYlJWS2xXS2dMLytCTlMyNXNpWk00Uy9mVWZQMW1xYjh2ZjE2MXk3ZllmMlRScmpsRTdnU2taUUtCVGN1WCtmWEk2T1daNmpRZFdxck55MmplMkhqOUN2Zlh2KzNIK0FmWDUrZEcvUjRyT2ZMejBLNU1sRGdUemEwZHJKVHFsS3BVcnAvSjZldkZBSHA0cFNmWjVDbnoxbnp1clYvSFB2SGtVOVBGZzhkZ3lXRnJwL0J3MnFWVVd1a0RObnpWcEd6cHRQemZMbDZkdStuYzR6R0NKSmo4MzhISktTa2pJMGwwS2hJQzRoYlRuS2hFUjFwblM4VEdad3ZRRWdsVWkrYVAwaFFVNUtqV0JidndhQ2JmMVNuTDF5bFhOWHIycTFxVkRMN0FZRmh6QnJwZjVhaW9VSzVOZkpRc29zL3BjRGtVZ2tGUFB3NE5iZHUwUzhmMC9Kd29WMXhwVW9WSWhoM2JwU0tIOStUWnRVS21YNjBDRlltcHRyZ2tpS0ZTeElrNW8xR1A0eFNGTWZweTlkNW5IWUN4cFZyNjVScGdCNCtsSnRjMEtmUFRlNHYzSEtrUU9YTk1vWGZDNDJWcFpabWw5aTlQbkhJT3QzN3liODdWdVdUNTZVb1VEQ29kMjZNclJiVjN6OUEvQy9mSms1STBabzlwRXhjWEVNblRXTERrMmE2SlZuOUhSem8xMmp4bXpjdTVkRzFhc1pyRHVlSHN2Ky9FdHZiZEhVYk5xM0w4MytYM3Y4Z3V2SGM1V0MrZlB6eDlTcDNILzhHRTgzTjRaMDZhSVo5L1RGQzQ2ZlA4L1BkZW9ZWE5mbHNQdTBCOVgzMlFsNXBLNzd2dXd2SDZRR2dwOTZ0bW10TjdQL2UwS3dtMThEd1c0S0NBZ0lDS2o1N2h4bWJ5TWpHVFI5Qm1ZbUpxeWVNWjJEcDAremNNTUdmQU1DcUZMNko4NEVCbUlzbFdJa05rSWlNVUlzRm5QMXptMHN6TXlReXhVa3llV2N2blFadVVKT3ljS0ZTWkRKdUh6ekp1OCtSQkVURjRlTmxSV1JVVkg4c1hVckxrNU9WTStrZytybG16Y2NQSDJhenMyYWFnNWsyamRwekRaZlgxWnUzY2E4VVNNQnFGT3BFaHYyN0dYRjFpMnNuS3FXNCtuWG9iMTZjYjFtRFp2bnp0R0tscjhWY2hjdno4SUd0Y016UW9KTWh0K0ZpL2djUE1EanNCZmtjblJrK3BBaEJqWHBlN1JxUmVtaVJabTZiRGsrQncreC9jaFJxcFl1VGR0R2pTaFJxQ0JuQXE5UTFNTURleHNiNHVManFmZUxmZ21yWkF6MTcxMitETnVQenFQZi92eVRGVnUyWnVtMXBYUVM2V05Ddjc0OGV2NmNCMCtlRUJBWWlJVzVPZi9jdlFlb28rMVNNckJUSjh4TVREUy9nei8zSDJEbHRtMjRPRG15YU93WWN0amFzbW51SE5idTNNWGVreWM1Y09vVWx1Ym01SEYyeHNIT2xpbkxsbUVpTmRZNFpoT1RrckMzc2NiRTJCaWxVa25MK3ZVTVBtZXlmR2ZSVkxYeDh1WnlKaTQrZ1hXN2RsTXNsVE1OMVBLYTIzd1BZMnR0cFpGaGlZeUs0dDdqeDFxUm1VcWxrdlBYcnJOeDcxNkNIejZrUmIyNmpPclpFMUJub1MwWVBZb3hDeGZSYm5ndzdaczBwbkdOR3RqYjJLVDUzbjZyRkNoY3NqQ0lScWxFNkJZaUZNaEdSUG5USC9QNUdKVENzTU11cjIzaDBkK2FGRWF5dlRNMU1XSGRySm5zOXp2RjczLyt4ZEd6WjZsUnJoek9EbzZZR0V0eGRuQkVJakhDU0d6RXRUdi9rcGlVU0pKY1RtSlNrdVpmRVRkM1NoY3JhdkJlWWVIaHJOKzloeU5uenVEaTVNVENNYU54ZFhGaGNKZk9OS2xaa3dYcjE3RmcvWG9PbnpuRG1GNjlLT3hXd09BQmxrcWw0c0tORzZ6WnNaUDdUNTdRdkc0ZGtwS1NrSDdNOGo1MzlTbzdqeDJqWWJXcWRHL1JNc1AxUlRidTNjdVRzQmRZbUpsaFlXYUdSR0xFMWR0M2VCejJndDV0MjJicFBRWXdOcGJTdW1FRE51M2RSNy8yN1dsUXRTcTdqeDJuYzlPbU9sbHJ2U2ROeXJTektQbVFOU3U4aW9oZ202OHY1cWFtR0JsSnVIcjdId0FjN08wMC9adjM3ZU9RZndCeXVSenZXalVaMWJObm1ySkdUV3JXSkorTEM5T1dMU2NnTUpDQVFIVTIvZXdSdzNVaSs1VktKUXMzYk1EYzFCUXpVek91M2I0TmFCOStaWVl6VjY1dzdmYkhOWmxDd2VWYnR6TGtyTHYzK0RHL2pCdWZvWHVNV2FDYmhaMlMxZzBhYUVsdWJqdDhoRjNIanVzZDYzLzVNalc3Nk1vbko4bmxla1ovMlRYTXQ0UmdXNzhXZ20zOVVvUStmOGJKQ3hmMDlqMTc5WktYYjk3b3RDZklaTlNLSy8vWkRyT0F3TXQ0RmlpQXFZa0ovcGN1WTJSa1JQRVUzdy9OQnd3a01scS8zSEZhbkxwNFNmUC8vaDNhYXlUZkZRb0ZhM2Z1Qk9EbzJiTWNQWHRXNTlxbG16Y2JuTGVqdHpkRHVuWXgySjhkN0Q1Mm5NV2JObVZvcksyVkZVZldydm5zZTc3NzhJSDlmcWRvV0sycXpucG45N0hqcUZEeElUcUtCMCtmc092WU1UemQzQ2hScUJBQXBZcDRzc3pIaHo4UDdLZFhtellBekYrM2pyZnZJeW4rY1l3K09uZzNZZGV4WTJ6ZXQ1L3gvZnBtNmJsOUZpN1FVcllCOWJyTWtNTXZNU2xKcnpNMHVTMTUvZWFXTjQ5R2pqRjVIeHNaRlVXdkNSTVJpVVEwckY1TkV6QWlTMHprOHMxYlZDK25lNDZpNzNPVmJGTURBZ04xK2hRSzlmbE4reWFOZGZxK0ovSjRsaWdoVlltSENuYnpTeVBZVFFFQkFRRUJOZCtkdzh6V3lncDdXMXVtRGhwSURsdGJmbW5aa3FMdTd1dzVmZ0pmL3dEZWZmaGc4Q0FqTlQ0TDVoTWJIOC9HdmZzUWk4VVUveGlCOStURkMyUkpTVXdaUENqVGNveXJ0bS9IeE5pWURpa3lBQ3pOeldsYXF4YmJqeHpoeVlzWHVMcTRJQktKNk5UVW05LysvSXNYcjEvajR1U0VwYms1UTdwMFljNmFOZHg3L0ppaUhtcW5pRktwNVBiOSs1b0ZkMWFadnVJUFRsKzZoSldGQlgzYnQ2TkRreWJwUmxtWEtsS0ViWXNYc2MvUGoyMit2bHk5Zlp0ZWJWcHo2OTQ5b21OanFmd3h1OHhZS21WYzN6NVplaTdiRkpsV05jdFgwS3EvbFZIVzdkcVY3aGlwVkVxaEFnVUlDUTNGNStBaFFLMlZYcjlxRlNxVktxVTExc3JDUXZQL0paczJzZVBJVVlxNHV6Ti8xRWhOcHBhWnFTbER1bmFoUit0V1hBb0s0dmI5K3p3SmU4R3JpTGRFeHp3aElURVIrY2UvUllsRVFxdjY5VGw0K2pSdWVmUHFqUlJOSnZsQU5QbjNuMHlOY3VWb1hLTUdXMzBQRWFkSGFrTXNGbE1nVHg3bS92cXI1ckQwVXRCTlZDcVY1bjViZlgzeE9YQ1FkeDgrNE96Z3dJTFJvM1VrTlN0NGViRjEwVUxtcjEzSGNwOHRMUGZaUW85V0xlblRybDI2Ny9HM2hrS2txbTRrRW5jVmdhQUI4cFg0TWxVWlBwRXNoU0VWaWRuM1FWM2JTaXdTdFVOa21tQ2J2OVRJeU1kQmtWLzRFYklOV3lzcjdHeHNtREp3QUE1MmR2UnEwNXJpQlF1eSsvZ3hEcHc2eGZ1b0tFMEdiM29ZcWsybFVxbVk5TnZ2bkxwNEViRllUTXY2OWVqZm9ZUFdkNkJiM2p6OE1XVUtPNDRjNVkrdFc1bjgrKzlzV2JoQXJ3VGkyU3RYV2U3anc5T1hMNmxTdWpTVEJ3N1FrdlN0VmFFQzFjdVc1ZVRmRjFpN2F5ZEh6NTdqbDVZdE1tVGZQa1JGYytMdnY3VU9ncXdzTE5ReVU4MS96dEQ3WUlpVzllcXhlZDkrOXB3NFFRZHZidzc1KzNQaTc3OXBYS09HMXJoTzNrM0ptY2tJNTdEd2NMWWNPcFNsNTdJME0yZmZTVDlOTnJTeFZFcTlLcFdwOERIUTVkOEhEOWgzMGc5bkJ3ZCs3ZEVqd3hMSkpRb1ZZc3VpaFIvcjJCMmhkcVdLZW11T2lNVmlMdCs4U1ZqNGEwQnRNK3RXL25UL3pCSWRFOE91WThkUnFkUk9SQmNuSi9wblFPTFN4Y21KcVlOMFpaNnlRajRYZGMwWVV4T1RMTXRlYmRpelYyLzdsMXpEZkVzSXR2WHJJOWpXN0tWN2l4WTZXY2JQWDcyaTlaQ2hET3pZaVE3ZVRYU3VhZGF2ZjVxUzd4a2hOaTRPRjBjbkt2MmszcGNvVlVwYTFxdW5KVzBZTDVOUjBOV1ZPcFVxWlhyK0pMbWNGVnUyYU8yVnQvb2U1bkZZR0wrMGJFRUZMKzJhVm9HM2JyRmh6MTZHZGV1R3Axc0J2WE5tUjdaNGVsVDZxUlN6N2JWclhRWmNWZ2Q4VEIyc2JSdXlTOWJQMXorQUJKbE1yd04wejRrVEtKVktJcU9paVUrUThmNURGSTFxVkdmd2pKbWFNVWx5T1Q0SEQybjJuQWt5R1JLSmhQYkRSMmpHRE92V2xlWjE2MnArZHJDem8xYkZDaHc1ZTRiaDNidHBaZkJubE5SNys3ajRlRWJPbjAvNWtpVjFGR1dldm56SmdLblRhTitrTVoyYmFVdjJnN29FeHJEWmN4alV1Uk9OcW12TFlrYkZ4REI4emx4aTR1TDRZK29VcmV6cUE2ZE9zWGpqSnFZT0dxUlRhaUpaaFNBbFU1Y3Q1OXpWcTV6YXJPc1VQWGpxTkxOWHIvN3N6OVovSFNQRTlSR0xCTHY1RlJIc3BvQ0FnTUNQelhmbk1ETXlNbUwxdEdsYVVrTVZ2THgwRnZqSnhZT1Q1SEpOVkpWSUpGSm4vS2hBTEJaaGJtYUdoNnNyRjNkczE0cTZ5bUZyeTdiRmk3S1U5dCtvV25VcWwvb0phMHRMcmZiT1B6ZWplYjI2R21rRFVNdEExYXBRUVdzVDFLQmFWY3FWTEtHVjBTTVdpL0hidERIVHo1S2FNYjE3VWE1RWNScFdxNWFwQmJpWnFTa2R2YjFwMDZBQjRXL2ZhYklCZHYzK0c2WWZIVE1TaVlTZjY5UkphNXAwT2I5MUMwWkdSbG1xblpVNlkrdjQrblVHeDNxNnVYRnA1dzZVU21XR2lpcDM5RzZLVkNLaGQ5dTJlcVAyTGMzTnFWdTVzbDU1alpTOGZ2c1dzVmhFcVNKRjBodzNwbmR2R2xZTHdUS1ZySnFSa1JHVEJ3N0lWUEhxa3A2RjZkK2hneWJqckZyWnNsd0tDc0s3WmsxcVZhaGdjUFBoNHVURTBnbmpDWDc0a01NQlo3UWN3TjhUWXBXUk9TTDF4a1FLbUlpRnVtMWZFa3V4bUVJbVgzNGZhR1VrWnBDak5iRkt4U2NwREVROWJVeFY4U2Jma0JTR1BudFhzWlNYVnBGMmxVcEZVcEtjSkhrU2NvVUNsVXFGV0N4R0xCWWpRbTAvUkNLUndlQUlrVWhFemZMbGNMU3pvMVdEQmdhenZVUWlFZTJiTkthQ1Ywbmtjcm5CZW1INVhISlIxTU9EV2NPSFVUQy8vaUJPSXlNakdsYXZScDFLRmRsejRpVHUrZkptNlAwWTFyMGJ3N3AzUXk2WGErcWRaWmUwbnEyMU5XZDgvdEw4ZkdubkRxMytPcFVxVXFmU2p0U1haWmpCWFRwci9ieDQ3RmlEdHE1enMyYWFneXNUWTJQT2J2RUIxRkhXcVlONGFsZXN5RzhUeHZOVGthSWEyYWVNWW1Kc1ROZm1QOVBSdTBtYTlkLzJMRnRtOFA2WnhidFdMYnhyMWRMVU9zbUlEUWF3c2JMU1c5LzFjMUE3ekxJV2lKVDZPbk16czJ4ZHczenJDTGIxNnlMWTFpK0RYQzduY1ZnWUhxNnVnTnBCQUdCcnJWOVNQVWt1eDFncVJTNlhFeHNmYjFCNlBTMHN6TTAxYWlRQUkzNzVSZTg0OTN4NXM1UnhFeGNmejRvdFd6US9QM3IrbkhXN2RsRzRRQUY2dFdtajh4My82azBFb0E2Y1NXLy84aVhKblRPbmprVGhrN0FYbkw5MlRWT0RPN3NKdkhVTFcyc3JDaGZRZFJSdVc3d0lnTTZqUmxQSzA1T1JQWHVnVXFtb25Db0FNejMwT1JzcmxDeko4WFBudVJFY3JBbE16U3F4Y1hFTW56T1hXM2Z2VXJlUzdqN1Z4ZEdSaXFXOFdPNnpoWHVQSHpPaFh6K3R2VzRPT3p2eTVuSm0ydklWM0F3SjRkZGZma0VxbGZMOFZUaGpGeTBpSmphVzFUT21hNTF2cUZRcW10YXF4Y20vTHpCNzlXcnk1OG1OcDV1YjFuMGZoNFhoN09DZ1djTkZ4Y1NrK2JrQ3RTUDBiV1NrVG9tQjd3VVJJa3MrT3N1TVJXQXMxQkwvb2doMlUwQkFRRURndTNPWUFYcnJjcVJHS3BWbU9CSkozK0ZHVmpXeVV4NWtwc1RCems2bjlwUkVJdEY3U1BXbDVPOXNyS3hvVVMvcmh6SlNxVlRyTURXdnMzTjJQSmFHdEE3c3ZnUVpQYWpMNlpDRFFaMDdwejh3SFp4eTVNalE0WnlqdlgyNnpyZU00dUxrcEZYZ082K3pjNXBGbDFOVHhOMmRJdTQvaGpKRUZVc3pXdHRhcGo5UUlNdmtrSWpKSy8wNm4vUHZSUW9qUFhzbkVva3dOcFptMmxtU2tvdzQvSk5KVHo0dmYrN2NPdEhlaHBCS3BWazY4RE5rTzc4bHNuS1Fhc2habFRwZ0tMTms5TDM4WEdkWlNwS0RtTDRudnZXL3lTK0ZZRnUvUElKdC9USUVCQVl5Y2VsdnpQbDFCTFVxVk9COVZCU0EzbXhjVUIvc1N5VVNPbzBjUmNIOCtaazViT2dYZVM0SE96dXNMZFNmcVYzSGpxRlFLTk81UWszZHlwV3dORGZIMGQ0T0N6TXpZbUxqR0x0d0VTcVZpZ245K21icmR6ekF0T1VyRU90eGx0OEtDV0hjb2tWYWJhSFBucWM1bDFLcEpPejFhNjIycUpnWWxDb2x6MTY5MG1xM01qYzMrRHZLS0hLNW5Kc2hJVlF0VXpyRHRrb2tFcEU3WjA3ZXZIK2ZvZkg1Y3VYU3V4Y3RYYXdZQURmKy9mZXpIR2J2UDBReGF2NTg3ang0d1BpK2ZXbFdwN2JPR0lsRXdvUisvY2pybkl1VjI3YngvRlU0QzBhUDBqaWw3RzFzV0Q1cEVyTlhyMkcvM3ltS3VudFF3Y3VMenFOR2tTQ1Q0V0JueDRnNWM1QWxKaUZMVEVTV21LakppRTltd3BJbGJKNDNUeXNRZE96Q1JSZ1pHYkZsNFFMMXMwWkZwZm01QXZDL2RKbmYvdnlUN1VzV2YvZTFRdXRhbWRQWTJpTDlnUUpaUnJDYkFnSUNBZ0xDN2wxQVFFQWdBemhKakNodEx0UlovcDVJbHNJd0ZvblkrMEVkd0NjV2lkcWhNb3UzYzNNYitUNDA5TVAvK1JFRkJBUUV2bXNFMi9yOThhUFkxcjBuVG1KclphVnhXaVRYTFRNVVZKbWNZVmE2V0ZFTytmdno3c09ITHhJRW1leGtBRmkzYXpleXhNUTB4eWZJWkFBVUwxaVE0b1VLY21qVktrQmRmeW8rSVlFeHZYdFJTRThXVlZiSjVlaEVzWUllUkVUcWR4ekprcEo0L2U2ZFZsdHNmSHlhYzhiR3g5Tm1pSDRIWk9yMjdLaXA5ajRxaWlTNW5KdzVNaGRBZStIR0RTYjk5bnVhMmU5S3BaTEVwQ1JPYnR5Z0pYK2RqS09kSFNLUmlEZnZNdVo0MDhlL0R4NHdidEZpM242SVpIemZ2ang4K3BSVEZ5OVJwMUpGclhGSlNVbDBIVE9XRnZYcU1uWFFJR2FzWEVuUDhSTllPbUc4eGlrbGtVaVlQSEFBTmNxWG8wYTVjZ0JVTFZNR2tRaHNMSzB3TnpYRjNOd01NeE1UTE16TU1UVXh3ZHpNRkhOVFU1NitlTW5zMWF2NWEvOEIrbmZzQU1EMU8vL3lPQ3hNSy9QKzVadlhsQ2xXWE85clNYYVlWZkR5UWlRU3NlL2tTWVozNzU3bDkrWmJJSmRVSXRqTjc0d2Z4VzRLQ0FnSWZFc0lEak1CQVFFQmdSOFdLeU14QXgxdGlGRXFQMGxoaU9sbGJXeVZZQ3hJWVFnSUNBZ0lDR1NhNzkyMmhqNTd4dlYvLytXWGxpMDBFblhQWHI1VVp4RTU2WmN1VHM0d3ExV2hBdnRPK25Ia3pCbTlkYUd5azdRazZDL2Z2TW1xN1RzSWZmYU1kbzBhNmNnZjIxcGJzMkhPYkN6TnpmSDE5OWM3eCszN0R3QzFQT0hydDIvMWptbFNzNlpXRmxiN0pvME5abzlYYk51T2NpVks2R1RmWGIxOW0xdDM3eHAwTkZtWW1iRjl5V0t0dGdOK3B6aHcraFFiWnMvbTFac0lURTJNc2JXMnhzWXk4eG5jcVlsTXppYTB5WHltbWxRaTBWdW5LNWxyZCs0d2NOcDBnLzFHUmtaWVcxcHFuaUd6WExoeGd6RUxGbUpoYnNieVNaUHc4dlNrODZqUm5MdDJsZXBseTJncDhCdytjNFpIejU5amEyVkYvYXBWc2JRd1o5eWl4VXorN1hjMno1dXI5WHROZHBZQnpCdzJsS05uenlLVlNEUUtCUnYyN0tGazRjSVVjWGZuNyt2WENieDFpejd0Mm1GdmE2TlZLM3ozOFdPWW1acHFTamxFeDhZU0dSVnRVTGttT1dQTnhjbVJNc1dLY2VUTVdRWjI3UFJaeWdvQ0F2OFB2bmU3S1NBZ0lQQ3RJVGpNQkFRRUJBUithQXhLWWRoaW05ZTI4QmhCQ2tOQVFFQkFRQ0J6Zk0rMmRjMk9uUmhMcGJScTBFRFRkdnYrZmZMbnpxMzNvRDRwS1FtbFVvbXhWSXFYcHlmT0RnNzQrdnQvY1llWlBvSWZQbVM1enhadUJBZmpYYk1tODBlTnhOSGVYdTlZQnpzN3dpUGVNblBscWpUbjlEbDR5R0JmdzJyVk5KSzA4UWtKck5xK25YSWxTbEMxVEprTVAzUFo0c1c1ZUNPSU00RlhhRkN0cWs2L1dDeldrZUd6dGJaR0xCTGo2dUxDbE4rWElSS0pXRGwxU3FicWRCc2l1VTZxSkFzeWxVbHlPVFc3ZERYWXIxU21MNkVwQWxTb01uMXZnR0llSGxRcFhackJYVHByNnI3MWJ0dUdzUXNYc2V2NGNUcCtyRXNkR3hmSDJwMjc4SEIxcFU2bFNvQTZjMnpSMkRIa2RIRFFjcGJKRWhQWmZ2Z0lUV3JXMEpTWTJIUDhCSTcyZGhxSDJab2RPN0d5c0tDSXV6di8zTDNId2RPbjZkT3VuZGJmd1lNblR6aDk2VEx0bXpUV1NEVGV2bjhmd0dEZDI4U1BHWlRHVWluMXExVGg2dTNibkwxNkpkdktGd2dJZkUyK1o3c3BJQ0FnOEswaE9Nd0VCQVFFQkg1NDlFcGhpRVh0VVpvbENGSVkrcEhMNWYrcHVreGg0ZUdhdzUvczR1cnQyeVRJWkprNjJFdk55emR2c0xleDBXUWgvTmZvTTJreVRXdlZvbW50V3RrMnAwcWw0bTFrSkpibTVtbEtUNlhIeWIvL3hpMXZYdHp6NWN2UStFVWJOcExIT1NjdDZ0Wmo5dXJWVlA2cEZQV3I2aDZ1L3I5UnFWVHAxcjM1cjMyK0JBU3l3dmRvVzBOQ1F3a0lES1IxZ3dZYTU4RDdEMUhjZmZTWVpnYStSMlVmczJDTWpZMFJpVVRVclZ3Sm40T0h1QnY2aU1KdTJTZDNHQmtWUlhSY1hKcGoxdTNhelowSEQ1Zy9haVN1dVhPVGtKaW9VK2NMSUxlVEUyS3hHRWQ3TzN4WDYzZVlCUVFHc25EOUJtWU9HMGFwSXA1Nng2VDhIcE1sSnJManlGR01wZEpNMjlXZFI0OVNyMG9WdlE2enRCQ0pSRXdiTXBnZTQ4ZXpjYzllQm5UcW1LbnI5WkZjVCt0RGRIU21yNVZLSk94WXNzUmcvei8zN2pGeDZWS0QvVXFsa2c4eE1WbXV3MlpqWmNYY2tiOXF0ZFVzWDU2S1hsNzhzWFVySlFvVm9rU2hRaXpadkpsM0h6NHdhL2d3cmZwMTVVdVcxSm56M3djUFdMbHRHNllteHJScnJNNGVqRXRJd01RNGMvWi8xZmJ0U0NSR0dxY2R3S1dnSUFDRGYxK3lwRVFrRWlQRVlqRzFLbFpnd2ZyMUhEOTNYbkNZQ1h5emZJOTJVMEJBUU9CYjVJZmJpZCs2ZXhkVFkrTnMwV0tQaVl0RFltVDBXWWRCcVhuOTlpMzNIai8rck1PNUw4MmQrL2NSaThVVWNYY25MajZlZUpsTVUvdzNvNmhVS2s1ZHZFUUZyNUo2OWRuVHV6YWpCWlkvUkVkalkvWDUwaHYvRDc3MFlabEtwZUxweTVlNHVyaGsrdHFWVzdjaFMwcGtXTGR1ZXZ0ZlJVU3djUDE2eHZUdWJUQnFWVURndjRZZ2hhSG1ZbEFRTTFiOHdiYkZpd3grZjY3ZXZwMXoxNjd6NTd5NWVvdlNmMjE4RGg3a2o2M2IyRFJuZG9ic2UyeGNITC9PbTQ5M3pScDQxekxzS05xd2V3OGhqMExaT0dkT3V0K1Y3ejU4NExjLy8yVDlMSW1uQUFBZ0FFbEVRVlJBaDQ3a2RNZ0JxRzFRNTVHajhLNVZVNmVtUmx4OFBDUG16cVY5a3liVUxGOCtBNi95eTNEcjdsM0tseXlSNGZFdjM3ekJ6TVFremNPNm1MZzR2UHYyWTFEblRwK1ZRVEhwdDkvcDFhWjFoaDFtMXBZV3JOeTJuVWJWcTZOVUtWbXhaU3UxSzFiOFR6bWVFaE9UK0hYZVBBcmx6NjlWb3lVbGtWRlI5QmcvZ1k1TnZXbWRJb05GUU9CYjVIdXpyU3FWaWxKRml0RDU1MC9mYmZ2OFRpS1h5Nmxkc2FMZWE1THJoSmwrZENDMGJ0aVErbFdxWkd0dE1JQ05lL2V5NDhqUkRJMGRPVzkrbXYzSDFxMVZaMm1KeFJySFlHb3N6ZFJaUU5hV0ZnYkhmQTFpWXVPUUsrUmFiYkpFR1NxVmlzaW9LR3l0ckpnOWZBUnVlZk1RR1JXbHlWN0tLbllmN1YvRSs4Z01qUStQZUV0UWNEQmlzUWdWS3VKbENRYkhKaWFsWFhQdTNZY1BxRlFxY3Roa2J1K2RIdVA3OWFYTDZER01YYmlJWnJWcjRlc2ZRSmVmbTFHcVNKRjByNzE1OXk0QVpZb1YwN1M5all6RU5oTjdjSlZLaFZ1ZXZPUjF6b1ZURHZVYUtpWTJqcU5uejFHcVNCR0RadzBKc2tUTjU4ckt3b0lsNDhkUjFOMDl3L2NWRVBndjhyM1pUUUVCQVlGdmtmL09DY0pYNEhGWUdML09uWWV4Vk1xT3BVcytlN0hzM2JjZlZjdVUwZEZaL3h3V3J0L0FoYUFiYkp3OTI2RDBRRW9TWkRKaTBva2tUQXV4V0p6cGd0T0xObTVDTEJLeGJ0Wk0xdS9ldzhIVHB4blNwVXVtb3RQdlBuckV4S1ZMcVZ1NWNxYmZ2NWtyVjVJL2R4NjZwTmlvOXA4NmxTWTF0QTgrVlNvVlB3OFl5TEJ1WFdsZXQyNm03dkZmWU1INkRkeDk5SWlOYzJicnlGNUVScVVkMFdodlk2MmxRWC9zN0RsZVJyemhsNVl0TlcycnQrOWcxN0ZqYkZtMFVLZEErZUdBQU01ZHZjYUUvdjMwT2pTZnZueEJmSUxNNFAxTmpZMjVkUE1tdTQ4ZDF4UnhGaEQ0RnZpUnBEREdMMTVDNkxObnJKczFVOHNleWhJVE5RY3lBQXFGZ29kUG4ycGQ2MmlmZ3dkUG5yRHo2REZLRjlVK1RNbWRNeWNXSCtjN2V2WXNDOWR2WU1IbzBaUXVWdlNMdlphRzFhcXhmdmNlNXE5Yno5cVpNOUlOcXBCS3BOamJXRE56NVNvZWg0VXhzRk1udmRkTUhqU1F6aU5IY2U3cVZWd3o0UGk1Y2VkZlJzMmZ6NW9aMHpFMU1jSEd5b3IyVFJxemZ2Y2VxcFlwUTdrU2FzZVVTcVZpK29vL0NBb09vVktwbjdUbVNKREpXTFJoWXlaZXZUYU85bmIwYWRjdXk5ZW5oVUtoWU5pczJVaWxVcFpQbW9pdHRUVzM3dDdsNlF2dGowV0NUSDNnRnhMNlNHL3RtNnBseW1CcmJVM3d3NGNvRkduTFQ0Vkh2T1gydmZzRyt4M3Q3VFVPeWxZTkd2RG4vZ1BzOXp0RlIyOXZUcHovbTlPWEx2Mm5zc3lNamFVVTgvQmcwNzU5V0ZsYTBMMUZDNTB4U3pmL3lZdlhyekhQQnVrd0FZSC9BdCtUYlMzaTdzNnFhVk0xUDcrS2lNRG40RUhjOHViVmNoaWtKUDZqdzh6a28xeWpzNE9EenRvN08yamRzQ0hWVTlTUzBzZUczWHQ0K093cHM0WVBUM1BjNSs2VHZ5WVRseTdsMHMyYmV2c2E5dXF0MDVieTk1Y1ZURTFNS0pRL1A3ZnVodWp0L3hBZHpULzM3dkVoT2dyZmdBQjJIeitPclpVVnYvYjRCYmxjUWZleDQ1QXJGQ2dVQ2t5TWpWRW9GQ1RKNVppYW1LUXJ5UmdVSEF4QVNjL0NuL1VhVXVPVUl3ZHpmeDFCLzZuVDJMaDNIK1ZLbEtCL2g0enQ0VzRHaDJCclphVUpibm56N2gwZm9xUEo3Wnl4clA4dGh3NVJwWFJwbmV5L3RidDJFaFVUUTV1R0RRMWVHeTlMME1yZ0wxdThlSWJ1S1NEd1grZDdzcHNDQWdJQzN5SS9qTVBzM1ljUGpKZ3pGNFZTd2NJeEU3SmxFeUJYeURVYm4reGlhTGV1QlA3ekQ0Y0R6akNzZS9vT003OExGOUxWbFU4TEd5dXJOQXRDNjhQVTJGaXo4ZXZkdGcwSk1obXpWcTNDNytJRkZvOGRxeVhiWUFoUE56ZGExcS9IaWZOLzgvTE5HM0k1T21ibzN2OCtlTUNSTTJkWk1Ib1VRY0hCNUxDekk2K3pNKzhpUHhBdmsvSHl6UnVlaEwyZ1lpa3Z3c0pma3lDVFpUZ3lQYXVjdTNvTi84dVhQMnVPK2xXcVVMR1VsK2JuUjgrZmM4amZuK1oxNnhBU0dncW9KVHc4WEYyNUdCVEUySVdMMHB4djA5dzVlTHE1YVg1KzlUYUMxZHQza052SlNYTncyTFp4SS9hZjhtUDY4aFdzbURKWmMxaDgrOTQ5NXE1Wmk0T2RIYkxFeEV4bkFJSmFxcVI2MmJMc1AzV0tYMXExek5Zc1RBR0JMODJQSUlXeC9mQVJBZ0lEV1RGNVVycjJNRG8ybGo2VHAraTBtNXFZc0dyN2RwMzIrYU5HYWlSN0dsV3Z6cm1yVjVuOHU3cEFmR2F6a1pNSkN3L25uN3YzMGh4VHhNMk54S1FrRGdjRUlESFN2N3lSU3FYVXFWUVJZMk1wTTRjTlk4SDY5ZmdjUElTcGlRa2hvYUZjdlgxSDV4cTVRc0c2WGJ0WnQydTNUdCtpc1dNMEI2VDJOamJNR2pHY3ZwT25NSDNGSDh3ZW9UNk03TjZpQlNmL3ZzQzhOV3Zadm1ReEVvbUU5YnQzRXhBWVNKdUdEZW5Xb3JuTy9VNWV1SkNoOXlVMUNUSVpIcTZ1T2c2elMwRTMwNngzOHV6Vkt5NStsRDFLVFlFOGVUUUh1MFpHUm96djE1ZWhzMll6ZE5ac1ZreWV6T1diTnpsOVNkc0dxbFRxQTc4Yi8vNnI0MndGS09yaGdhMjFOWU5uekV3MzZPZVF2eitIOURqZGt1blZwalc5MnJRQjFMK0RCdFdxc3V2WVVUcDZOK0dub2tYWTZudjRQK1V3QStqYnZoMlBuajluOWZZZFZDMWRHZzlYVjAyZjM0V0xIRHQzamc1Tm10QzRSbzMvNDFNS0NHUXYzNk50alltTlkrUzgrY1RGSnpDOGV6ZUR3UnJoRVJFQVdaYlJ5eWg1blozSjYreWM1cGg5Si8yUXZwUVlkTzU5aXd6cjNvMlkySXdIa0JiSWt6djlRZWxRd2Fza2Z4MDR5UE5YNGVSSjRSaUtqSXJTT09tY0hmN0gzbmxHUlhWMVlmZ0JobDdzQ0tKaVJiR0JZc1BlWXUrS3NVV04zZWhuTnlaMlkrKzk5MElzMkVCRXJHQlgxTmhRUk95S1NoRVFwVXovZm95TURETURnOUZFeVgzV2NpM20zSFB2UFhkbW5IM08yWHUvT3o5TmFubFNyVUpGcWxXcWlFUXFaZWJJa1RTcDVjbmdxZE93dHJSazBXL2o4VDExaW9XYk5oTzhZenR4Nzk1eFBUU1VreGN2VXJSUUlhM1A2ZXFkVUl5TmpiLzQ1M2Zud1FPV2JkOEJxTmFjTjhQQzJMeC9QejNidHMxMEhTZVR5YmdkSGs0Tk56ZjE5Ly8wNWNzQVZIUnhNZWplZTQ0RUVKZndUaVByMmo4b2lEMEJSM0YzTFV0alQ5MlptNkFLcXZuYS82OEVCUDR0Y3FMZEZCQVFFUGhlK0U4NHpKSlRVaGc3Yno0eGNYRXNtZkE3cmhuUzlLK0ZoaEo4SllUUlAvZkpsclNVVENiSHpEUjdEck5ESjAreWROdjJUUHRJcEZJT25UckZvVk9uZEI3UGJXdkxvZFdyTk5ybWpoMlQ3Zm9vZ2VmT2NmbW03bWk4ekRBM015TXBKUVZRYlppTzY5OFB6OHJ1eE1URmFUakwydjh5bElSTXROMFZDZ1VLcFlKdW84Zm83Wk0rTzB3c2tUQnp6VnJxVjZ0R0hROFBCazZlUXIxcVZUWGtucTZIaHJMRDE0ODlTNWNROXVnaHhzYkdsRTYzRWZVMWVCb1pxVjRZWkFlbFVvbjRZNkZpbDJMRk5CeG1LM2Q2WTJSa1JNQ1pzd1NjT1l0RUtpVi83dHo0clYxRHRRb1Y4RjY0Z0p0aDkxbXdhUk1ycDB4V1M0T0VQWHJNekRWcjFOa2RhZlJ1MzU0NzRRK1l1V1l0UlFzVm9teUpFdVRObFl0aFBYb3djODFhQXM2Y29WV0RCc1RHeC9QYm9zVllXMW15ZE9JRWcrVlZIcjk0eVowSDRScHRGdVlXbEM5VmltUG56MnYxYjFXLy9qY2xrU1Vna0pHY0xJVVJHeC9QNmovL3BIV0RCbFF1bDNYV1YyNDdPNEozYk9kRGNqSmo1ODNqcDNidHFGMmxpdnI0N2lNQlhBOE5aZHIvaG1uOTlnQ002OWVmRHNPR3NXYlhMaVlOR2ZKWlk3NFQvb0JwSzFjYTFEZXRRTHd1Y3RuYXFqZGVqSTJOR1Q5Z0FJVWRIR2pUc0NHM3c4T3BWVG45Y3gzQjBiNEE5YXBXMDdzSm1uRmpzcUtMQ3lONzk4SWxYWWE0cWFrcGY0d1lqbzJWbGZwM3IzenAwclJxVUo5UmZiUmxiVzJzckFqZWtmazhRUitkL3pjY2tZNmdsZEZ6NTJZYXRYN3MzSG1PbmRQK3JRWVkwL2RuamVodXQ3SmxtVGx5Qkw4dldrekluZHNNNk5LRnRvMGFJMWZJMVgyU1UxTG9PZTVYMmpSc1NOdkdqVFN1WjI1bXBuYWM3bDIyTk5OeHRSNDBtTzZ0VzlPOVRXdTlmVEptWVhWcjFRci9vR0JPWGJwTXQxYXQrWFhCQW03Y3UyZlFkLzFyY2YveFk0NmZ2NkRSbHR2T2pqTEZpeE53NXF4RysrR2dJTXpOekZBcWxTei91SGtKVUtpZ3ZTRFBLUERkazVOc2EweGNIS1Btek9YaHMyY003dFpWblVHc0MvK2dZQUFONS9pL2hWUXF4WWlzcGUzbGNqbkpxZnFsQXdGU0phb0F5aFN4bVBkSitqODZVNUhvcXdiUEZYUDYrdzZ3N05LaVhuMTIrUHJoSHhURTRHNWQxZTI1N2V5WU5HUUlGY3U0NkpSeWRzaWZINS9BUUc2R2hURno1RWgxZTFwUVM5NWN1ZmloZG0xK21UWWRXMnRyRGNmWWg2UmtUbDI2UlAxcVZUOHJvREVqVXFtVUN6ZHVzRGZnS0gvZHU0ZXR0VFdUaGd5aFZwWEtMTnkwaVkwKys5aDdOSkQyalJ2VHZGNDlTaFFwckhXTjYzZnZrcFNTUXBXUE5qYjY3VnUySFR4RXlhSkZOWUkzMDJOa2hJYUtRVnppTzNXbU9JQlBZQ0NMdDJ5bFlMNThHdTlSUnA2OGZFbG9SRVNtRGpVQmdlK2RuR1EzQlFRRUJMNG5jdnlPZFVKaUlpTm56K0hSOCtmTUhEVlNaNXArK0pNbjdEdDJqTVNrRDB3ZE9sUXJRK3JzMVd1Y3UzWk5veTF0VW5zejdENno5R1I0dVJRdnBpVWhJSlhKU0JXTCtXM2dBTFhlZG5ZSU9IdUc4Q2RQdGRxclY2eUlsYVZsdHE1MU55S0N5M3h5bUhVWk1aTG91TGdzejVOSXBTaVZTaHI4MUV2cjJMTHRPK2phc2lXRHUzVWxSU3pHdld4Wm10ZXRtNjF4Z2FwUThQeU5HNUhLUHVuUno5dXdrYWpZV0piOC9ydEIxN2grOXg1V0ZoWWFXdjZGN0F2d1ErM2EyUjVQWnZ6VXJxMkdQS1FoUEhuNWtxbkxWL0RnNlZPS09UbHAxSS9aZlNTQVN6ZHZzbnJxRk54ZFhYbng1ZzE5eHY5R3gyWk5BYkMyc3FKazBhSmN2blVMQzNOenFwUXJwM2Iwdm95S1V2WEo4RjB3TWpKaXd1QkI3UEwzMTFoVXRtclFBQnRyYStwVnJRcW9ObXJkWFYzcDJyS0YxaUl2OGNNSElqOWUvMzFTTXFsaU1XR1BIaUV5TWVIbS9mdDZKY1F1M3JpaDFmWkRyVnFDdzB6Z215ZW5TbUg4ZWRnZm1WeE9yL2FhbVUxaGp4NFJHaEhCdzJlcWpDQy8wMEZZV3BqVDhZY2ZNREV4d2NiS2lySWxTakI5NVNyMkxsMUNianM3SGo1N3hpcHZiM3AzNktEVFdRYVFKNWNkN1pzMFp0K3g0L1R0MUlsQzl2YlpIbk9UV3A3VXExWlZxejJ6bXBZU3FWUXJxQ1d0cjB3bXc4VEVCQ01qSTNxMGFRT2dVVHQwOTVFQW5yOStUYTBxbGVuMDhiY1hWUFcrN1BQbDA1TFN5aXBBUkIrbkxuMEt0aGpTclNzL3RteXBjZnpPZ3dma3RyUExNbU1nRGJsQ29kTmhCdERmeTR2dXJWdHB0VGZxM1lmZTdkdHJaYm9wbEVxYTlQbFo1N1hxZUhod1lPVUtkWTNLL3BNbUVoTVhyOVZ2NjhHRGJEMTRVS090cHBzYlN5ZE9BRlIxWUNSU2FhYlBaR1pxcW5kajBNVFlXTXVXbEN4YWxPcVZLckxyeUJFMno1NUZFUWNIZHZrZitWY2RaaS9mdk9IQWlSTWFiYWxpTVNLUkNVOGpJN1g2aXlVUzlnWUdhbngvSzVWeEVSeG1Bam1DbkdCYlEyN2Y1bzlWcTRtTmo2ZS9sNWVHdE9yNEJRdEpTa2xSQjBtOGVQMmE4Q2RQcUZxaGdzRy81VitTTTFldmNqMDBGR3RMUzJSeU9WZHUzNlo0WVczSFIwWWVQSDNLejc5UE1PZ2U0eGNzelBSNDUyYk5HTnV2ci9yMXJpTUIrQVFlMDlrMzZNb1ZuV3ZNOUd2QzlDemJ2cDFWM244YU5NNzBwSXJGbEM5ZE90dm5wVkdpU0dFYTFhekJ2bVBINk5tdXJVYTJmdXVHRGJUNnY0bU41ZkxObS9nSEJSTWFFVUhYVmkxcFVzc1RVQVYreUdSeXRodzRRTmtTSlloKys1YmJEOExWMmROcDdEdCtqQS9KeWZUcDBGSHIrb2FTbEp6TXRidDN1WFRqSnFjdlh5Ynh3d2RzcmEzcDE3a1QzVnEzVmovSDdOR2p1WEh2SGh2MityRGQxNWZ0dnI0VWNYQ2dlcVZLbEN0VmtocHVidVRQazRmejEvOENvRXI1OHR4NytKQkpTNWZ4UGltSmVlUEc2aDFEdmp4NWlFOU1aUCt4NDBTL2ZZdE1KcWRFa1NJa3A2U3dhTXNXamdTZm9ZaURBMHNtL0s0TzNyeDA4eVliZlh6SWJXdW5sckc4ZnZjdU1wbU1EdDloNlFVQmdleVFFK3ltZ0lDQXdQZEdqdDZ4ZmhNYnk0aVpzNGlPaTJQeDc3L3BqZnpyMGFZTkthbGlOdnI0SUpQSitHUDRjSTBObU1jdlgraVZSM3J4NWpXdlkySzAybFBGWWhvbVY5ZXJ1ZDNZMC9PeklzTkNJeUowT3N4dWh6OGdNaXBLdmJFbmw4dnBPMkVpL1RwMzF0cGszSGJ3a001RlI1Y1dMZFNaWTVrUkhCTENxK2hvdXJmV0hmRmR2blFwOWQvT1RvVm9YaS83RHJPRXhFVG1iL3drRmJuUlp4L0h6cDluOFcvak5TTFE5S0ZVS3JsODh5WUtwWUk5QVFHSUpSSlN4R0lhVksvK3hSMW0yVUdwVk9JVEdNaktuZDRvbEVyNmR1ckl6eDA3cXV1TjNRd0xZOFhPblRTcDVZbTVtUmxoang0eGU5MDZITzN0cVY2eEloRlBuMUs2V0RHU2twTTVkT0lraldyV0pGVXNWa2VqWDdweEExT1JDTHVQM3kxZEdZMzdqaDNQY3B6bnIxOVgvMjFsWVVIQWh2VmN1WFdMeWN1V2EvVDcrZmNKNUxLMXhYZjFLaHJXcUFIQWxWdTNxRnl1bkhxakwxVXNJVDd4bllic3BxVlFsMFhnT3lHblNXSElaREo4VDUyaVZtVjNEUWtoVUdXbzdnczhSbktxeWc3NG5UcUZpWWtKMFcvZmFteHNTV1V5Mmc4ZHBycWVYSTVNSm1Pbm54ODcvZndBM1ZuUW5abzFZL2VSQVB4T25kYUl4RFlVa1VpazVSZ0p1bktGVGZ2Mk0zZk1HSzFuV2JKMUs5ZnYzbVArdUxFNkhYUXoxNndsUHZFZFU0WU8xWktKUEJJY3pMTHQyK25VdENramUzL0tBRXNWaTVtNFJPVW9YUC9ISHhxL1l5bGlNYVdkblduczZabnRaNVBLWkt6eTl0YXl5ektaaktuTFYvQTZKb2E2SGg1MGI5TWFkMWRYUFZkUklaZnJ6M3czRlluMEJ0YVltbW9maytuWm5Fd2p6VmtHNEwxd29VYW0ySWZrWkRvUEgwRi9MeTg2cDNNNEFocHltWTlmdktESDJIR1oza2VYMHkyTmhqV3FNMmVNZHBaNnQ5YXRHVFY3RHJmRHcvbXhaVXNXYmRuQ2l6ZHYvcFhOYW9BbXRXclJwRll0OWV0WDBkRjBIUFkvaHZYb1NkZFdMYlg2L3poeUZJNEZDcWdkaXdJQ09ZM3YyYmFtaXNYOHNXbzFxV0l4TTBlTzBQaS9uY2ExMEZEMTN4Ym01dFN2Vm8xeC9mdjlrOE5VOC83REIzd0NqNmt6ZWdyWjJ6UEVBRHRjeU42ZWFjT0dmWkV4RkMza0NLamVpLzVlblQvckdwdjNIOURaM3FCNkRYVjJVM2JZNk9QeldlTkl6eS9kZTNEbDFualc3dHF0NFJETXlPYjkrMW0vWnkvR3hzWlVyMWlSbFZNbWF3VHgxcXBjbVNybHlyRnAzMzVrTWhraWtRbnVaVjAxSEVGdlltUHg5anRNNjRZTktGT2krR2VQZWNLU0pWeTVkUnNqSXlNcXU3clN1bUVER250NjZsU3FxVnl1SEt1blRlWGhzMmNjRGdyaTFLWEw3RDkrbk9NWHJObTVZQUdnVWxySlkyZUhRLzU4ZEJrNUNvbFV5cUxmeG1jcXg5akUwNU9BTTJkWnVIa3p4c2JHMVBYd3dMMXNXZllkTzg2UjREUFU4YWpDcENGRE5LUVc4OWpaRWZib3NjWmNvNUM5UGFQNjlNNXliaVFna0JQNG51Mm1nSUNBd1BkSWpuV1kzUTRQWjlLU3BVaGtVbFpObVV5NVVxVzArcVJKNG9rbEV0bzJhc2pUeUVoT1hyeUlrZEZLWm93WXJzN2E2ZE9oZzFaUjlwZHYzdEI1K0FpR2R1OUJOeDBSMjIwSEQxRTdRZEpUcm1SSitudDF4c3pVbElBelp3eHlVS1ZSMmRVVno4cnVGTlJSSkRvbUxvN0ZXN2RTMGFVMExzV0xjK25tVFI0OGZZcWRqVFcvTDFyRStBRUR5RzFuaDFRcVpaZS9QNTExT1BJNk56Y3Njam51WFFLeDhYRmEwZWdaNmRtMkxhV2NpL0kwTXBLcmQrNFk5cENBdWFrWlRldlVwcjlYWjhwOWxNKzhkUE1HdncwWVFBMDNOL1lFQkpBdnR5cmFiTzN1M1d6MDJVZXFXTXl5N2RzeHdvaEM5dmJjRGcvblRXd3NJM3YzcG11cmx1dytFa0RndVhQcW1qTC9CczlldldMdSt2WGN1QmVHYThtU1RCdzhTRXVhSlZVc29ZaERRWTZmdjhDTmUvZVFTR1c4ZS8rZUFubnpNR3JPWEFDMnpadkx0QlVya1VpbERPbldsYzM3OTdQVDd6QWlrUWlaVEVienVuWFZHOHRwR1kwRHVuVFJ5am96aEhQWHJuSDM0VU1BNmxhdGl1L3ExUUFNbWpLRlF2YjJUQjAyREJNVFl5ek16YkV3TitkbVdCZ3pWcTloVkovZTZreUp1ZXMzY09uR0RkYlBtR0dRczFOQTRGc2pKMGxoaEVaRWtKU1NvcTR4bHA2T1RYK2dZOU1mQ0E0SjRiZUZpOWc0YXlhNTdleUlqWS9uQngwYmd2clFWY2V5aUlNRGhlenRDYmx6NTdNY1poazVlZkVpVTFlc3BIamh3anAvMnhwN2VuTDgvQVYrL24wQ3MzUmtsMWV0VUo3NUd6ZlJlL3h2ekJrem1vb3VMaWlWU3J3UEgyYmxUbTk2dFd1blZYeGVaR0xDMkg3OUdMOWdJVE5XcjlHeUp5V0xGdEhwL01pSzVKUVVWbmw3YTdXTFJDSTJ6NTdGM3FOSDJYczBrTFBYcmxHaGRHbDZ0VzlQM2FvZU9qUHJwREpadHFXaURlVlZkRFNEcGt4UnYyNWMwNU02VlQxMFpoZW4xVEE3ZU9JRXB5NWQwanJlckc0ZCtuVG9nR09CQWl5Wm9EOXJmTlRzT1RTclcwZHZwbnErWExsMHR0ZDBjNk9Za3hPN2p3UXc3WC9EV0w5M0wzdU9CR1M2b1NrZ0lQRFA4cjNhVmd0emMrYU1HVTJCdkhtMXNvMEJkV2FOVENaRDlqR0lJVHVTLzErYTFnMGIwcnBoUTVSS0pVcWwwdUN4NUxLMS9heWd4OHhRT2N5OHN1Nm9nNHpuV1ZsYWN2NVBiM1cyZUhicDJQU0h6eHBIZWdvN0ZPVDNRWU9ZdEhRcDFTcFZwSDYxYWpyN2RXL2Rtb0w1OGxIVDNWMW5MVmRyS3l0V1Q5T3VGWnVHWEM1bnlyTGw1TStUaDdGOS81NGRHOWV2SDFmdjNLRis5ZXJrMVdORE0xTEsyWmxSZmZvd3NuZHZ3cDg4UVNhVHE5ZDBLeVpQSWpZK0hpdExTeGFOSDArQmZIbDFYdmZ5M2ozcXYzUGIyYkY1OWl5dFBsN05tMkdmTHkrTmFtcExMSll0VVlLTHUzZWhWQ3FSU2xVQlBXWmZ1SmE4Z01DM3p2ZHFOd1VFQkFTK1IzS2t3MnlIcjU5Njg2bVF2VDBMTm0xR0xKRWdrVWhJL2VnZ0Uwc2tlbVdBVGwyNmhLV0ZPUk1IRDlhUWIzb2FHYWwyY0NSKytBQkFianRibmRkSTI3U1N5V1FrcGFTUXkxYlZyM3pwMG1yNWgvVjc5dkkrS1VsZGYwb2ZTcFJFUmtXcjY0aWtyeDJUUm1QUG1oeS9jSUU1Nnpld2FkWk05Z1VlbzY2SEI2NGxTeEwrNUNuTGQreGt5dEJmT0hiK1BLa1NDWjJiTldYZk1XMHBqUHVQSC9QdzJUT2Q0Nmhhc1NJTytmTmphMjFOY29xbXB2MkhwR1JFSWhNTmZmbzBtVUwvb0NBV2JkNkNZNEVDbUdTeFNFdDQveDRURXhQYU5tNmtzVENhT213WVJSMGRpWW1MWS9XZnUvaXBYVHNHZFBFaUlURlI0L3piNFErNEhSNk8zK25UQUNSK1VFbGt4Y1RGa1QrUDlnTGxuMEFxbGJMZDE0K3RCdzVnWW1MQy8zN3FTZGVXTFhWdUt0ZDBkMk9TMVMvMG56U0pneXRYY3ZuV0xhYXRXTW5odFdzSkRnbGh6cnIxYlBUeHdjVFltRlZUcDFJZ2IxNmExNjNMK2V0LzRWYTJMSjZWM2FtYlRsWXNqWGFOR3hsY2p5dzkwVy9mcWgxbWFVNnhwNUdSdkltTkpaZXRMWmR1M2xEWG1KUEpaTXpic0pFeXhZdlRxZW1uaklKaFBYc1FHaEhCeU5teldmZkhkT3hzYkxJOURnR0JmNXRQVWhqRytDZCtqT3BUU1dIa0ttaFRhV3pVbzl2Ui8vSVFEZUw2M1hzQTJTb1duejlQSHNRU2lWNDVwUFRZMmRqbzNZQ3BVcjRjUjRMUGtKS2ErcmV5VFAyRGdwaTliajJsbloxWk5uR0N6bUx2bGNxVVlkUHNXWXllTTVjUnMyWXpybDlmOVc4VnFEWVFuWjJjR0RkL1B0TldyR0QzNHNVczM3RVRuOEJBVEV4TUNBNEo0ZmlGQzZTS3hVaGtVc1FTS1hMNXB4cGRweTlmWnUvUm8zUnAwUUpRdlVkMjFxcmZOcC9BUU9SeS9YVzUwdE9rbGljMlZsWVV5SnRIcCtNdnQ1MGRBMy84a2U2dDI3QTdJSUJkL3Y3OHVtQUJwWXM1czJMU0pLMW5sMzZNVE5mRjQ1Y3ZOQ1FnTlk2OWVLbDFMTTNwbFlhMXBTWHRHamNHNE1EeEV5UW1KVkhZd1lFZW1kUVgwMGVhTkxDVnBTV2U3dTZaOWkzaTRKQmxuNHdZR1JuUnRWVkw1bTNZU0d4OFBCMmFOR0hQMGFNTS9MR0xZSU1FQkw0aHZsZmJtbG4yVEJxNk1xUC9UWXlNakQ3THNmUXQ4eTI4djAxcWVWS3VWRWxNTXhtTGhiazVyUnBveXpRYWlseXVZUExRWDhoalovZTNhOEVWZG5DZzhHZG1XeHNaR2Vtc1M1YTJ4dnc3bVcrZ0NyalM1U3pMT0FiQlVTYndYK1o3dFpzQ0FnSUMzeHYvL2l6eks1QW16ZVNRUHovNWN1ZkcydElTYXlzckxDM01zYmEweE1yQ0FndHpDNnl0TExFME44ZkMzQUpMQzNNc3pjMnh0TEJnL1o2OStBY0ZZMnRsellqZUtnMzE0SkFRSmkxZHhwd3hvMmxZb3dieEh4MDF1amJxUUxWcFpTb1MwV1BzT0VvWEs4Yk1rU04wOW10VXN5WVRod3pPOUhtU1UxSm8xTHRQbHM4OXB1L1A5QnczamdXYk5uSDUxaTFXVFoyQ3Vaa1pJM3IzWXZ5Q2hiU3NYNDhkdm42MGE5eEk3N2hQWGJyRVRyL0RXcklNcVdJeGM4ZU93U0YvZm5MWjJwS1Vrb0pZSWxIMzh6N3NoMC9nTVhZc21LOGh2WmVldGRPblo1bGh0SHo3RG82Y09hUFZYdFJSSmVXeGFkOStiS3lzNk5HbU5TSVRFMUlsRW8xK05kM2RTZnp3Z1I5SGpTWnZybHk4ZTY5eWJMNk9pZEdRai9vbnVmM2dBUnYyN3FWODZWSk0vOTl3TGVtdzdESmgwQ0NVU2lYdGZobEtmNi9PdEtoWGo2ZVJrZlJzMjRZRzFhdHI5TFUwTjZkQTNqeVlHSnNROXVnUnQrNkhHM1FQaHdMNWFWQzlPamJXVnRobmVOK09uamtMd0lma0pCWnQzb0tObFJWTmF0VmkzWjQ5UEgvOW1zMnpabWtzWUcyc3JGZzY0WGY2VDV6RTJIbnpXVDVwNGxjdC9DMGc4TFZRU1dIa3dzd0l0UlNHa1JGZUZpS2pZR0R6dnpzNnc0aCsreGFBZ3ZtMG8rSXpZL1NjdVVSR1Iybkk2V1ZFTEpIUXBVVnpSdlhSYmEvczgrWkZxVlR5TnVFZGhSMnk3ekNUeVdRczI3NERuOEJBS3BVcFE2LzI3WmkvY1JNelJnelhDa0R3Q1F6azFLWEx6QjQ5aXJuck56QjMvUVlpbzZJWTJxT0h1azlGRnhmV3o1aUJUQ2JIMU5TVXVsVTllUDc2RlFYejVjZks0dU1jd2NJQ2EwdExMTTB0c0xTMHdNcEM5Vy9SbHEyczNiMmJwclZyazl2T0R1K0ZDOVRYM2VpekQzRUcyNVNSVkxFWWdBcWxTMVBCcFRTSDErcXVoWnFHamJVVi9iMDY0OVc4R1R0OGZYa1QrMWFuSFpkbElzbDQ2dElsem9SYzFYbnM3TFZyT3V0TnBpZVhyYTA2a0NYNDQzVWM4dWVuZGNPR3ZJcU8xaWxQblJFampLaFNYaVdkdFdIdlhyd1ArMmQ1enRhRGg5anBkempUUHNjM2JkTGFRR3RScng1THQyM244T2tnT2pUOWdXMkhEbkgwN0ZtdE9uRUNBZ0wvTGpuQnRncjh0L21jMnF6Wndjek05RitURkJZUUVQajJFT3ltZ0lDQXdOY25SenJNNm5wNGNITExGbXlzcmJMdXJJTS9oZzluMUp3NTFLLytTVmJod1BFVDVMYTFwVmJseWdEcWpTRmRVaHp3S2NPc1N2bHlIQTRLSXU3ZE80TmxEejZYWWs1T2RHL1ZtdTIrdnBSeWRsWm5FTlN2VmcxUGQzZCtYYkFBc1VSS056MjF4OUpmWjlmaVJlclhHUjEyYVJ1dE1YRnhGSFp3UUNxVmN1amtLVW9VS2FMWFdmWWxpSGo2bE1OQlFRenMwZ1ZMQ3d0OFQ1MWl6cnIxV3YwR2QrdEt6elp0Y0NpUW41RGJLaW5JNTY5ZjA2YnM1MGYyZlFucVZhMldMV2RaMnlHL0lKRksrWkNjVE1zQkE1RklwWmlZbUdCc2JFem9nd2hpNCtPempCQk1rMkVCT0hydUxPdjM3TTIwZjFvOW9wcHVialNvWHAyK25UclJ0MU1uOVhHSlJJcC9jREM1YlcwcDR1Q0lWL01XekYyL0FabE16ZzVmUDlvMGJNaUhsR1N0Nis0L2RvdytIVHV3Wk9zMkppMWR5dnh4NC81VmVSb0JnYzlGWkprU2srTUFBQ0FBU1VSQlZBUld4c2FJQUJsZ0JFWUtJOFYzWTBzVEVoTXhGWWsreXo0TzhPcVNxUlR2a0duVE1qMC96MGNibUpDWW1PM0FBYmxjenZDWnMvanIzajFhMUt2SDd3TUhjdjZ2NjV5K2ZKbWFibTYwYmR4STNWY3FsZkxuWVgvTXpjd281dVRFOGtrVEdiOXdJVHQ4L2FqZzRxSWhtWlFXakFGUXZWSWxpamc2Y3ZUc1dkbzJVbVhsM3JoM2o3REhqK253d3c4b0ZBcVdiZDlPWTA5UHB2MXZHREtaVEtmVDZ0aW1qVnB0YVZ5NWRZdTF1L2Z3K01VTGZtelJncEpGaTJUcmZjaGxhOHV3bmozVnIxOUZSNnN5NFZMRkRPN1dGWWxVaXBtcGRoMFMwUC81MWV6eUkzMDZ0TmVTdTVMSlpOVHAza09ydnk0Q3pweGhvOCsrVENQczVSL3JqbHpjdlF0UXpVMktPRGpxN0J2MitCRjdBbzRDcWpsSnp6WnRNcjIvcnF5NmlLZFBTUldMcWVEaXdwMXdWYkJJcFRKbHNuNllMMHhzZkR4L1puQU1wc2x4bjd0MlRlM0VUazk4WWlJU3FaVGwyM2RvdEZjcVcwWXJNRVpBSUNmd3ZkdFdBUUVCQVFHQmZ4TEJiZ29JQ0FoOFhYTGtENnBJSk1KR0pDTCtYU0x2UGtyeVpRZm5Rb1hZTUhPRyt2WGpGeS80Njk0OWZ1N1lRWjFSOWVMMWE0eU1qSEN5MTczcGw1WmgxckJHRFE2ZU9FbkFtVFAwYk50V3E5L2hvQ0NkR1ZXZlM3MXFWZG51NjR0VGhraTNZVDE3MEdQc09PcDRWTkhyNURPVVF2WXFwOWpMTjFFVWRuRGd4TVdMeENjbU11bVhJWm1lMThHQXd0RUtoVUl0WDVtZWxOUlVKaTliamx3dXg5YmFHbEFWU0Y0K2FhSlczeUtPampnV0tNRGRpQWkySC9KRkpwUHhMREtTa2tXTEd2SjQzd3hEdW5YajBZdm5IRHh4a2wrNmR5UDh5Vk9PWDdnQXdKbXJJUUNNblRkZjNYL2VobzBzL0ZoTHBuamh3bXlaTTF2amV0MWJ0NmE3SG1kcDRvY1A3UEQxeFNmd0dLV2RuZW5Uc1lQT2ZvZURnakF5TXNMZDFaVlVzWmdmVzdiQTNiVXM2M2J2b2FhYkd5bGlNYlBXckdYdjBpWHFMTFBRQnhGc09YQ1E4UVA2TTJuSVlLTGo0Z1JubWNCM1NZeE16b2JZUkxYOEJZQkN5VjZ4ek9qUXZ6aXNiQ0dUeTNYS3dSckNCcCs5YkRsd1FPOXhzVVNDUzdGaWVvOGJvWktDVXFMTTlyMU5URXhvN09sSkRUYzN0ZE9uWVkwYWxDN216QWFmdlRUMnJJbTFsY29KdU9mb1VWN0h4REI3OUNpTWpWVTFGaGVNKzVYQWMrZTA2b3NFaDRSZ2JtWkdUVGMzakl5TWVCYjVpdlY3OWxLL1dqWHk1OG5EOWJ0MzhRazhSdmZXclZFb0ZPd0pPSXB6SWFkczF6NEplL1NJbFR1OXVSRVdSdXNHRFpnL2J1eG5aejIvaVkwbDZQSVZUbDI2UkdoRUJBQ2RtalpGTHBlalVDaStXZzJ6ckRBVmlUajNwM1l0dGpRMit2aXdlZituNzQ5TDhlSzRGTmVXYjNyNDdCbUx0MjZsUXVuU05LOWJsOFZidDFLMlpBbTFqQ09vNnNndTNiYU5BVjVkOUVwQS9lbC9oS0tPanRUeHFFTGZDUk54ZHkyTDY4ZTZxUDhrNzVPU09IRGloRWFiVXFuNlAzQTdQRnd0ZTV5ZVZMR1lEOG5KT3M4VEhHWUNPWTJjWUZzRkJBUUVCQVQrS1FTN0tTQWdJUEQxeVpFT3N6UjIrUHJ5cDMvV2NqOFpPYjF0SzFicGFvbXMzN01YTTFOVE9qVnJwbTRMallpZ21KT1RUZzF0cVZTcTNyUnlLMXNXaC96NThROEswdWt3cStGV0NhL216VE1kajFnaVplS1NKUWFOZmUzdVBkaFlXWEhtNmxWdTNMdEg1WElxNmFPejE2NEJjQzMwTHRGdjMyS2ZUNzgwb2tLaElEWStYdjA2VFRvcWphS09oVEF4TWVIUmkrZFVLdVBDMmwyN0tWM01XV2R0dGZSTUhEeElwek1zUGY1Qndkd0lDOU5xWDdoNU05RnhiN0d5L0NUalZTQnYza3czSEoyZG5IZ2RFOFA1di81Q0NaUXZWU3JUZTM5cnRLaFhsOHUzYnVFZkZFenJoZzJ4c1ZiVjFKSEw1Unc5ZTQ2NkhoNDByVk1ibVZ6TzlKV3JhTjJ3QVZVK2Z0NDJINTJLV1NHUlNQSDJQNHkzMzJIeTJOa3hhY2hnR250NjZxeHhrSktheXBZREIyamZwREdQbmo4SFBtblpML3B0UENtcHFUeDUrWkwra3lZVGVPNmNPck50cDU4ZmVlenNhRkd2bmlERktQRGRrcUpRc0NIMkhZR0pueklvRlFyRlJtV0s4dGVvNTNmaU16bjFteUszblMycFlyR0dwSzZoOUdqZGhvN3A2aE5tSkNzN2xmRCsvY2N4WkY2M1V4K2RtbW5lMjhqSWlMRjkreko0NmpTbXIxekZ2SEZqZWZicUZSdjIrbEM5VWtXTk9oaG1acVlhV1docCtCd05KT0xaTTNWV1dIS3FLdlBIM016dzM2cUV4RVRlSjJ0bjFxWm5vODgrN2o1OHlQeHhZM0YyY2lKVkl1SEZtemRhL1p6czdYVUdGTHg0ODRiZ0t5RUVoMXpoYm9US3dWSzhjR0g2ZTNuUnBKWW54WnljU1BvNGh1eCtybDhLcVV4R2t6NC82ejJlbFV3bHdLV2JONW04ZEJtRjdPMVpPUDVYYkt5czJIZnNHSFBYYjJEbDVFa29GRXAyQndTd2VmOStsRW9sbGN1VjAra3dleDBUUTNCSUNHTisvcGxiOSs4VDl1Z1I4OGVOKzF2UDk3a1VMMXlZNEIzYk5kcUNRMEw0YmVFaTVvd1pUUjBkZFVkL0hEa0t4d0lGV0RweHdqODFUQUdCZjRXY1lsc0ZCQVFFQkFUK0NRUzdLU0FnSVBEUGtLTWRabW1zbUR6Sm9JeVd3NmVEQ0R4M1RxUHQvdVBIQkllRTBMbFpNM1ZCMi9oM2lZUS9lVXJiUmcxMVhrY3NsUUpnWm1hR2taRVJUV3A1c3RQdk1PR1BuMmh0N05qbnphZHpzeVE5U3FVU24rWEx5SlBGSm1QUWxTdGNDdzFsM1IvVFdieGxLNHUyYkdYN3ZMbEV4OFd4N2VBaHVyVnF4ZEd6WjFtK1k2ZmVtbW9BejE2OW92VWcvWFhWek14TUtlYmt4SjN3QjhTOGpTTTZMbzZwLzhzNmU2eHFoWXBaMWpDclVMcTBXcW9vUGRkRDd6Smw2RkNXYnQybWJuc2FHVW4zTVdNMSt0V3VYSmtGNDM4RlZMV3pLcFF1emZvOWV5bGZxaFNXRnRtdm1mTnZjanY4QVU5ZVJpSlhLTGdaRnNiVHlFZ0E3ang0UUd4OFBJTzYva2dwWjJmRUVnblRWNjZpZktsUy9GQzd0dnA4aFVKQlpIVG1OVjhqMzBTeGJ2Y2VHbnQ2TXFDTEZ5WW1KcnlNaXRMcVoydGx4Y2xMbDBoS1NhRlQwMmJNMzdoQjQ3aXhzVEhXVmxaVWNIR2hqa2NWVm5wN1U4UE5qWmR2M2hBY0VzTEkzcjBGWjVuQWQ0dHFZWktJLzhlRmlWS0pYS2xVN2xLbUtIOTkvcDB0VFBMbHlnMm9aT0tjQ21ZdWl5aVR5N2w2NTQ3YTlraWtVbExFcVhyN3AwbnU2U010RUNQdlp6ck1kT0ZXdGl3L3RXM0xkbDlmbG03YnhzVy9ibUJoYnM2a0labG5QSU5LY3ZEdXc0ZnE3REtBdHdrSkFPVE9JcmdqUFZzT0hGRExCMlpGK3F4Z1hRUnUzS0IyS041Ly9KaHoxNjV4NXVvMUhqNTdCcWprQ2Z0MTdrUmp6MXFVS0ZKWTQ5eTB1WWVGdVc2SFdXWVpnb2JVQ2NzS2tVakV2SEZqOVI0L0VueEdhNDZWaGxnaVlldUJBMnc5ZUFpbFVzbXMwYVBVNzhPRXdZTVlQSFVhRTVjc0pmekpFK0xldmFQREQwMzRxVjA3OWJ3c0kzc0NBckN4c3FKVmcvcE1XYmFjb282TzFLMmErVndyTTk2OWY0K1JrUkYyTmphZmZZMzBSRHg5Q3FDUk5TY2c4RjhqSjluV3I0Vk1KdVBZK2ZPNGxYWDkyeldRdndjaW82S3luSnNZU2tKaUltOFRFc2h0WjBlKzNMbi8xclZleDhRZ2w4dXpsTUxQeUx2MzcwbDQveDduUW9YKzF2Mi9GcXJhNEpZRzFmWU1EZ25oN05WclRCb3lXT2UreXNVYk56aCsvZ0xURE5nVENILzhoQjErZnZ5dlo4OHM5d1lFQkFRK0lkaE5BUUVCZ1grTy80VERyTEtycTFvZUxqT3VmcXgzbFI2bFVvbTdxeXM5MjMzS0RqdDQ4Z1F5bVV3amVqMDlhUmxaRmg4ajFEczNiMDdUMnJWMVNnOEZuRDNMaVlzWERYb09nRU9yVnVxTXpuK2ZsTXlpelZ0bzM2UXhibVhMTXJ6WFR3eWQvZ2VIVHA3aTdOV3JPQllvd0MvZHUrRlVzQ0FMTjIrbWN6UDlXUUtGN08yWk12UVg5V3V4Uk1LSVdacnlmcFZkWGZFUERrWWlsZExoaHlicWVtbVo4ZU9vVVFZL1o0Y21UUmpSdTVmNjllTGZmNk5Fa1NJYURqTlFPWVZHOU9xRm8zMEI3ajk2VE1USFRjV0h6NTVSeXRtWmV0V3FzY3JibTdIOSt1cTkxNWZlQ1B1N3BFcFUzNTgvVnExQ0xKR1FrcHJLdEJVcjFkOHJkMWRYZGk2WVR5bG41MHl2azVTU2d0ZHcvWTdSOUp5NmRJbFRseTdwUGQ2NVdUUGFObXBJN3c3dHlaTXI4ODN1TVgzNzBtUHNXQ1l2VzA1VWJDd2xpeGJOOVBzbUlQQXRvNUs4ZUtkZW1BQW9sY3BkQ2xMSHYzZ2UvdDB0VENxNHVBQXFLYmlNbTFJS2hVSWxRWHozTGdCZUkwYVNrcHJLMkw2cTMwK2ZZNEVjUEhtU1ZMRVlNMU5UakkyTlNSV0xFWWxNRUptSUVFc2tWQ3Jqb3ZmZU44UHVVY3JaV1MyZCtLVVkzSzByNFUrZnFKMVdxNmRPelRTTE9vM3dKMDlJRll1cFdyR0N1dTNocytma3NyVTFxTVpiNklNSFBIdjFpZzVObWxBdmc5UmpSamJ2MjgrakY4K1psWVVkdExHeTRxKzc5NWkyWWdYUmNYRUFPQlcwcDFlN2R2eFF1eGFsTTVHOFRFaFVaZkNsejVCUFQ1MHFIbmhXZHRkcW43TnVQVFhkS2xHM2FsV05kcVZTeWR6MUc3VDZhOTgzTWUwTXpQWFVUd013MFJPNGRQNzZkWlp1M1Vaa2REU1ZYVjM1Njk0OXpFU2ZzdmNybFNuRDhKOStZdW0yYmVUTmxZdGRpeGRsdXFINklTa1p2OU9uNmRLOEJkRnhjWnk3ZnAxeC9mcnB6SncyaEZTeG1KWURCMUhUelkxRnY0My9yR3VrUnl5UjRIdnFOTTZGQ21WNzgxVkFJS2VRMDJ3cnFES0I3ZlBtMWNqeXZSWWFTcXBZbkdWd3BENFMzcjluMFpZdHVKVXB5NUlKdjMrcG9XYUx0SHFXSTN2M3BtdXJUNDZWbTJGaFNENEdhdWlqUU42OEZDOWNPTk0rYWV6MDgyUDFuN3ZZT21lMnpqVnpkb2gvbDBpL2lSTjVGUjNOa0c3ZE1xMi9hZ2dMTjIwbS9Na1Q5cTlZbnEwc2JwL0FRRGI2N0dQM2tzVjZBeVNrVWludlBud2dMaUdCMklRRW90Kys1WFYwREZGdjN6Sng4Q0JNUDhvc2l5VVNaRElaY29VQ2hVS0JUQzRuVlN4R0lwV1NLaGFUS3BhUWxKTENoK1FrM2ljbGtmZ2hpZmgzNzRoN2w4RGJoSGY4MHIwYjdxNnVHdmUrZU9Ndjh1WEtiWkREN09Help3U2NPY09FUVFOMU9zeWV2M3JOcVV1WERIS1l4Y1RIY2ZMaVJYN3UySUdDQ0E0ekFRRkR5SWwyVTBCQVFPQmI1ai9oTVBzN3VKWXN5ZHJwMDlTdjM4VEdzdFBQanhKRml1aDFFcVY4ZEd5WWY1UnJkTWlmWDIvZHNNcXVyblQ0SWV0YUtIY2pJaktWbDF5NmJTc0toWUtoUFhvQTRGRytQTDhOSEVCc2ZBSlhidDltdzR3L01EVTFwWDJUeHV3N2RvekZXN2JxakxaMktsaVF5dVZjTlNiVWNybWNKUk4rcDB5NnhVdE5kemYySFR0R3dYejVHUGJ4bmdBN2ZQM0lsenNYTGV2WDE3cjJ5TjY5c0xYTzJpbTFmUHQycERLWlJsdUpJa1cwK3FXa3FqSWRQQ3U3VTh6SkNaR0pDUkhQbnZHbnZ6K3IvOXlGLzlvMTZzK2dpSjVOcVMrOUVmWWxlUGYrQXpaV1ZoeGF2WXJ6MTY4emJjVktEcTFlUlhCSUNIUFdyV2Zyd1lOc1BYQlE2N3owTmN3QVpvOGV4YXFwVXpLOVYxUnNMSCtzV2syUE5tMm9WYVd5M240Rjh1YWxxS09qUVhYZ0hBc1VZSFNmUHN4Y3N4YUE5VFArTU1oaExTRHdyWkdaNU1YM3VqRHhLRjhPRXhNVHJ0eTZUWXQ2OVRTT0xkNnlsWDNIamlFU21WQzVuQ3ZWS2xha2VzVkt1SllzZ2FOOUFRcloyL00ySVlGaGY4eGczUi9UY1MxWmtqYURCOU81V1hONmQyaXYzaGpjNGV0SCt5YU4xZlVtQVdMaTRuZ2ErWXB1clZwOTBlZEpUa25CKy9CaC9ycDdEMU9SQ0tsTXh2SWRPeGpYcnkvbFM1Zk85TnpyZCs4QlVLV2N5cFpMcFZMT1g3OU9SWmZNejB2ajhZdVh6RjYzanFEdDJ5aVd4WWJnd1JNbk1YMHRNaWk0eE5tcEVNYkd4blJ0MlpJbXRUelZUczZzZVBEa0NRQUZkVGdMcTFXc1FHUFBtaHBaeUduTVdiZWVzaVZLMEs1eFk0MTJoVUxCeVl1WGREb2ZGUW9GU3FXU1hmNUhDRHgzanJwVlBaREo1QXlaTmsycmJ4b1pNeEF2Mzd6RlNtOXZIajU3UmpHblFteVlNWU9FOTRuOGRlK2VSaitsVWttMWloVVkzSzByYTNmdFp0ejhCZnp2cDU1NHVtczcvd0FPblRxSlJDcWxjL05tYk42L0h6c2JHMXJXcjZlenJ5R0VSa1FnbDh1MTZ0OTlMbXQzN1NZMlBwNituVHA5a2VzSkNIeHY1RVRiS3BQSkdEVnJOaUtSaUYyTEY2a2Q5QnYyK3ZBcU9vb2FsU3FwSFIvWklYK2VQUFR0MUltTlB2dDQ4dktsd2M2bkRrT0hrUzkzYmpiT21zbnN0ZXNJT0h1V294dldhOWpsdjh2a1pjdUlUMHhFWktKN2ppK1dTR2pkb0FFVGgraFhMVWxQODdwMTJiUnZQL00zYm1MRHpCbWZIZVFna1VnWnYzQWgwWEZ4bEM5ZGl2Vjc5K0pTdkpoZW01SEdwK0FQVGNJZVArYkNYMy9SMzZzekthbXA2dlduTGt4RkluVlFrRXdtNCtDSms5VHhxS0xoTEp1NllnWFg3b1FpVjhoSlRrblY2WFMwdExBZ2J5NDd3cDg4VWM4QjJnNzVoWGZ2RGF2TmJtRnVqbzJWRlRaV1ZsaGJXV0pqWmNXTDEyKzBIR1ovbDRmUG52RTBNcEltdFdwcHRMK09pZUhLclZzMHExTUhwVkxKM3NCQWZtcmI5ck5yNkFvSS9OZkppWFpUUUVCQTRGdEgyTVhPQmgrU2toazdiejdKS2FtTTZ0TmI3MFErS2pZV01LeE9pMk9CQWpUMjFKMnBsaDFxVi9HZ1JiMzZHZ3VoOWsyYXNPWEFBWHEwYWEyZWJJdEVJbjRiT0FCUVJUMW1wSDJUSnJSdjBrVDkrbTFDQWkvZnZPRnRmQUs3N3ZyVG9IcDFpaFlxeEE1ZlB3Q0tPRHBxWkF1Y0NRbkIwc0pDcDhQTTA3MnlRYklMRzMxOERIcm1aNUd2QU1pZld5WEo5Tzc5ZXk3ZnVzV1YyN2NZMjdjdmJ4TVNXT1g5Si9uejVHSHhscTFzbno5UEt5cndTMitFNlVLcFZBSVl2UEI3OHZJbEJmVTRXQUhxZW5qZ1pHK3ZmcTJyaGhtQVM3RmlldVdxMGtpVGVTeGF5TkdnalZ4REZqbzM3dDFqdzE0ZkxDMHNrTWxrVEYyK2dySDkrbVpaNDA1QTRGc2lwMHBlV0Z0WjBiQkdEYzVjdmNxNzkrODE2a3EyckYrUDJoNVZxT3pxcWlXaFdydEtGV0xqNDVtd2VBbkZDeGVtYklrUzZtTktWTDl4VlN0VTRLKzc5MWpsN1UxTnQwb2E5c2ozMUdrQVdqWFF0ZzJmdzhzM2IvQVBDbWIvOGVPOFQwcWlkcFVxakIvUW45dmg0U3pjdEpsK0V5ZFJwVnc1T2pWclJxM0s3am9sZWM5ZHUwWWVPenUxdE9HbWZmdDVtNUJBcXdZTmRONHo3VGM4N1RjOUpqNGVPeHNiZytSK3BWSXBSaGhtQS9MbHpzMmgxYXYwSHBmSlpGcEJDSStlUDJmei92MlltSmhRdFVJRnJYT1dUWnhvMEwzVFkyeHN6TW9wazdYYUV6OThJRElxaW1ldlhuSGk0Z1g2ZE9nSUtERVZpVGozcDdmZTYyM1l1NWV0QnovVklyZTF0dUpEVWhMakIvU25UY09HaUVRaXpsKy9yajcrL1BWcmpwKy9RTUNaTTlqWjJMQjE3aHlLT1RreGQ5MTZSczJlUS9IQ2hXbFd0dzRlNWN2aldxSUVJcEVJbVV6R3ZzQmovRkNyTmlJVEV3TE9uS1Y3NjFaL1N4TDRkbmc0UmtaR1dobDRuOE8yZzRmWWRlUUlsY3FVMFN2ckxTQ1FrOG1wdHRVL09KaVhVVkdNN2RkWFk3N2Z2VTFyeGk5WWlIOXdzTjRBeWQxSEFqSmQreWlVQ3VSeU9RTW1hZjhlcDVFV2FBZW9NcFJpWXVqY1hGVjcrM1o0T0I3bHkzMVJaMWthZlR0MTB1djhIemhaTTJndk1pcUtPK0VQTXIyZWE0a1NTS1JTamdRSDYzWEVtWnFhNmwwN2YwaEs1dGNGQzdnZEhzN1VZVU5wV0tNR3cyZk9Zc0xpSmN3Yk80YnFsU3JwdlhmTGdZTlFaQ0l0dmRGbkh4dDk5bVU2L2lhMWFxbkxIcHk2ZEptM0NRbjA2ZEJCbzgrN3hQZllXbHZqMWJ3NUZ1Wm1tSnVacy9mb1VkNG14TE44MGlUeTVjNnQxMlo1dXJ2elk4dVdtSnVaWWlvU1lXNW1ocW1wNnUrYllXR2NDYm5LbEdGRHNmbkNtZno2dUJsMm40MzdmTFRXMGNmT24yZnJnWU0wclYyYjIrRVAyTERYaDV2M3dwZzVhdVEvTmpZQmdaeENUcldiQWdJQ0F0ODYvd21IMmN1b0tJTTIrdDhuSmVrOUZoTVh4Nmc1YzNuNDdCbUR1M1dsV3NXS2V2djZCd1VEWkNtWjl5VnBWTE9HVGhtbW56dDIxR3BMaXk2N2RPTW1hV3U2bE5SVWZFK2Q1azFNREs5allvaU1qaVl5S29xVTFGU01qSXdvbUM4ZmhSMGNLRm1rS0xQV3JpUDY3VnQ2dDIvUHRrT0hPSEhoZ2pwcS9mbnIxM1EwSUdQdVMrQjcraFRsUzVkU1MyYzlmUFljTzJ0cjVvMGJpMzIrZkF5Yi9nZmxTcFZreG9nUjlCdzNqcGxyMWpCdDJEQ043OEtYM0FqVHgvM0hqd0VNWGlCY3ZubVQ4cVZLNlQxZXNtaFJqVXd2ZlRYTURFSDZNYXJSMEkzY3pIZ2FHY25XQXdjSlBIZU9ZazVPTEprd0FhbFV5dlJWcXhnemR4NFZYVnpvMHFJNWRhdFdGZXFaQ1h6VDVIVEppNTg3ZHVEa3hZdjRCQWJTMzh0TDNWNU94KytPVkNybHpvTUlna091Y0NUNEROYVdsaXlkT0VHOUlXaGxZY25wUzVmVldiNEhqcC9BMHNKQ0k1bzZPU1dGdlVlUFVxOXExYjlsRngrL2VNR2xtemNKdmhMQ25RZXFUYmNxNWNyUjM4dUxLdVZWd1FKTmF0V2lwcHM3dXdNQzJIM2tDQk9YTE1ITTFKU3FGU3BRcVd3WktwUXVUZFVLRlVoSVRDUTBJb0tHTldvZ2xraFl0M3NQZi9yN1U5ZkRnNFkxYXVpOHY0bUpDYm50YkRsOStUSzViRzA0ZnY2OFZoMnhOTTVjdmNyMTBGQ3NMUzJSeWVWY3VYM2I0TXlBckppM1lTUEh6cC9IMnRJU2N6TXpQaVFuOHlGWjlWMGQrR01YZytRby93NlBYN3hBTEpGUXJXSkZ4dlh2UjFGSFI1MmJ2VEZ4Y2V6dzljWEtRalUzQ1R4M0RzZDB3U0RsUzVmbXdNb1ZHdEpPTDE2L0FXREVyRm5xZ0E1MzE3SjBhcXFTOVcxUXZUcFZLMVRBMjgrUGd5ZE9zbmJYYnNvVUw4Nm1XVE1CT0gzNU1tOWlZK25ldWhVSFRweEFMcGZUcVZtenYvVzh0KytINDFhMlRKWnl4Sm54N3YxN1pxMVp5OWxyMXloZXVERHp4bzRWTXE4Ri9uUGtWTnNhOSs0ZGEzZnZwbkRCZ3JUUGtLbGIxOE9EVXM3T3JQTCtrNXJ1N2pnV0tLQjF2bGdpNFVOeU11TUg5TWYwTTM0WEFzNmM1Y0hIdW9nQXQrN2ZCMVMvbHdtSmlUeU5qT1RIbGkyeWZkM290Mis1ZGY4K0NvVXFTQ1Q4eVJOT1hMaUFoYm1GV3FVa01pcUtrTnUzZFo2ZlpwZlN1QlArZ0drclZ4cDA3OUNJQ0wzSGN0bmE2blNZUmNXK1pjeThlVHg4OW94UmZYcXJzK2dYanYrVjRUTm5NV3JPWEg3dDMwOHJtenFOblF2bXF3TmlBRjVGeHpCcjdSb3N6UzJZUHZ4L1dIOWNaOGNuSmpKaDhSS0tPam95K3VjK0dzR1lObFlxcDZSY0xtZkxnUVBVOGFoQ0JSY1hYcjZKWXZLeVpVd2NQQWhRcWM5MFNpZFhmL2JhVmVJU0VyS3MzMVl3Zno1cXVydnBQSGJ1Mm5YT1hydUdMSU5LUzBaQ0h6eEFKcGNEa0pTY2dxbklsSnRoWVlCS2FVWXNrU0NXU0xUT2kzdjNEbEFGZGhvYkcyTmxhVWtqejVvczJyS0ZNMWV2YXZROWZla3lEYXBYeDhyU2twcnViaXlkOER1L0wxcE0vNGtUV1RqKzIxQjBFUkQ0SHNpcGRsTkFRRURnZStBL3NWcnZPbXIwM3pvLzVQWnQvbGkxbXRqNGVQcDdlV2xFaW8xZnNKQ2tsQlJzckt3UWlVUzhlUDJhOENkUHFGcWhnbDRad1BRWVdzTXNzNGczUTdseDd4N25ybDNIeXRJQ21VeU83NmxUNU0rYkZ3QnpNelAyQlFhU3k4NldZazVPTksxZG0ySk9UaFF0NUlpVHZUMm1wcWI0QndXeFlOTW1yQzB0V1R0OUdxV2NuWkVyNU14WXZRYXBURVpSeDBJa2Z2aWdkeUp2YUEwenNVU1NaYmJUdm1QSHVIRXZqS1VUSnFqYituWHVUS2RtelZBb0ZReWFQQVVqSXlQK0dENmMvSG55OE52QWdmeSthREc1Ykd3MTZwbDlpWTJ3OUR4KzhaSVpxMWVUeDg0T0swdExQaVFsRVhKSFZSdlBFSm12aUtkUENZMklZRUFYMVNaMndYejVjSFlxUk9pREJ3UmR1WUtObGU3YU5JYWlVQ2hZdUhrelZoWVdXRnBZY3YxamxtRytQSjlmRER2azltMTJId25nMHMyYm1KdVowYmRUUi9wMDZJalpSem5NN2ZQbTRuYzZpSjErZmt4ZXRoeExDd3UyejU5bjBQOFBBWUYvbXYrQzVFWEpva1hwMUxRcHUveVAwTHh1WGIxMWxCSS9mS0RMeUpFa0pMNG5mNTQ4ZEczVmttNnRXMnM0Ly90MDdNRHk3VHY0YmVFaUFQTG15c1hvUG4wMHBLYzI3UFZCSXBYeVM0L3VuejNtMitIaDZtajF2TGx5OFdQTEZyUnIzRVNudzhyRzJvcitYcDNwMmJZTnB5OWY1a2p3R2E3Y3ZzM0ZHemZvMmJZTlZTdFU0TUhUcDVpS1JGUXBWNDc5eDQvenA3OC9qVDA5bWZ6TGtFekhNYkRMajZ6eTltYlMwbVhrc2JOalZKOCtPdnU5Ly9BQm44Qmo2czIzUXZiMkRPblc5Yk9mUHowMTNDcnhNdW9OVXFtcWxrbUJ2SGx4dEM5QWkzcjFzcFNjK2hLNHU3cXlaYzVzWEV1V3pMU2ZyYlgxeDQxVWxYTzFzSU1EL1RwclppSmtySU1TOVRaVzNUNmtXemVhMWEyakpXbHRZMlhGb0s1ZDZkZTVNemZDd25Bc1lLOTJQdTA2RWtEVkNoVW81dVRFeU5semFGYTNEdmx5Zjc1OVV5Z1VoRVpFYURpV1B3ZFRrWWlvdDI5cFZMTW1Fd1lOTXFoR25vQkFUaUluMjlhNTY5YVRrUGllbVNOSGFqbkNqWTJObVRyMEYzNmVNSkVweTVhelp0cFV2Yzd5Wm5YcTZLMUJtUm1oRVJFWkhHYmhsQ2xlSEtlQ0JRa09DY0hJeUNqTE9wdTZlUEQwS2JQV3JsTy9Qbkh4QWtGWHJ1Q1FQNy9hWVhiaXdrWE9oRnpWZVg1eWFxcEdBR0NUV3A3VXE2WWRvS2hVS3ZXcWNFaWtVc3d5U0ZucTZudnEwbVhtYmRoQWNtb0tNMGVPMEpBSXRMT3hZYzIwcVV4ZXRvdzU2OVp6OVU0b28zL3VROTVjdVRTdWtTYi9yMVFxOFR0OW1wVTd2U2xadEFnelJveWd3TWYxY2hvckowOWkzUHdGekZpOWhoRzllbW10ZmYxT24rYjU2OWZNR2FQYWc5aHlZRCt2bzZQMUtvaVltWnFxblZoWmNTMDBsRGN4TVZydGR4K3FuSXduTGw3RVVrZGdZdkhDaFNsZnVqUmo1czNYbEhhTWpHVHdWSldjOHNqZXZUbHg4UUozSXg3cXZmOVB2Nm9jWGpYZDNGZzZjUUx1cm1YeER3cW01c2Y1eDZQbnozbnc5Q25EZS8ya1BxZGF4WXFzbmpxRmlVdVdva2pubEJRUUVOQlBUcmFiQWdJQ0F0OEQvd21IMmVxcFV6RTJ6anFEeHZmVWFZNmVQYXZSbGlvVzg4ZXExYVNLeFZvVDhEVFNTeHRhbUp0VHYxbzF4dlh2bCtYOVJDWW1WS3RRUVMyWmtSbTM3NGV6M2RjM3kzNVpjZkxpUmZWRXRWREJndnl2cDZyK21MR3hNZnRXTE5kN1hteDhQSnYyN2FkYXhZcjhObkNBV201eVdNK2VPQmR5WXZ1aFE3eU1pcUpaM1RwYSt1akd4c1lZR3hzenJsOWZEZmt2ZlN6Y3REbkxQcTNxMTZkZ3Z2d2FDeFFiYXl0c3JLMjRHUmFHU0dUQzBva1QxUXVjQnRXck03WnZYM1ZOTS9oeUcySHBLWmd2TC9jZlA5YUlVSFRJbjU4ZWJkdFF1bGl4TE0rUGV2dVcybFdxcUNWRFNoY3JocW5JbFA2VEptTmpaY1dJWHIzKzF2aU1qWTI1Y3VzV2tWSFJnTXBSMnFSV0xXcGtJbEZpeURYRG56eWhWN3QyZEduWlFtdHpVaVFTMGJIcEQ3UnIzSWpMdDI0UmwvQk9jSllKZkpQOGx5UXZSdlRxUldoRUJGT1dyMkQ5SDlOMWJ1RFoyZGd3WThRSVRFVWlLcFVwbzdQSWU0dDY5YlJxb2FYbjRvMGI3RHB5aENsRGY5RmI4TjRRS3BVcHc2UWhneW5zNEtCM0xCbXhNRGVuWmYzNnRLeGZuL2RKU1lUY3ZrTzlqNXQ4MVN0VjR0aW1qU2dVQ2l3dExDaFpwQWcxM0xTRFBmcDdlV25ZaUk1TmY2QmowNnl6cUZzM2JFanJoZzFSS3BVb2xVcUR4bXNvVFdyVjBqa1grVnd1NzkyVDdYTXlPc3N5dmsrZ2V2OTNMMW1TcmVzTzdOS0YybFdxWkpyRm40WklKTkxxdDJYT2JQWGZSOWF2eTNoS3RqRTJOdWJrMWkxWmQ4d0NLMHRMMXYweDNlRHM2ajFMcy9lK0NRaDh5K1JrMjdyVHo0K3oxNjdoMWJ5NVRqbGNVTTNsKzN0MVp1MnUzZnkrYURHelJvMVNCNVVCdUpVdFEzK3Z6a1JHUmZIbytZdHMzZC9JeUlnNkhoNDRGdmdrMVc1aGJrYlhWaTBCRUlzbC9LaGpibTRJZFR3OENONnhIWmxNUnAzdVBSaldvNmY2dW1uMDZkakJXajFrRWdBQUlBQkpSRUZVWUVsR2tVaWtOZGNJdW5LRlRmdjJNM2ZNR0FvN2FHWlhMZG02bGV0Mzd6Ri8zRmdLcFpPaVQwOXNmRHdyZDNvVGVPNGNUZ1h0V2Z6YmVKMTFQeTB0TEpnM2Rpd2I5dnF3N2RBaFFtN2ZwcjlYWjlvMmFxVCtYWmJKWkp5K2ZKbHRoM3g1OVB3NUFLK2lvdlZLWWFaS0pGaGFtRE55OW14S09UdlRyRTRkS3J1V3BYQkJCemJzOWFGZTFhcVlpa3k1ZnZjdVI4K2VZL3lBL25wbE1jMU56WFRXTXRQRm9aT25OT1NMMDVESlZabGxxN3ovMUhsZTUyWk5LVis2Tk40TEZ5Q1hLM2orK2hYL216R1RtbTV1L0Q1SWxmbG1hMjFGOVVvVlNVN1JyTk1XZU80Yys0NGRBMkRkSDlNeE1UWlJCMzQwOGF6RnZVZWZIR3dQbnoybmVPSENXc0d2THNXTHMydnhJa1FpRWM5ZnZUTG9XUVVFL3F2a1pMc3BJQ0FnOEwyUW94MW13M3Y5cEJIZGxCWHVycTVNSFRaVW84M0MzSnc1WTBaVElHOWVyU2huZ0huanhnS3FTYlpNTHNmTTFOVGdqYkhNSEZRWnFlUGhvVE02UDIxVHpoQXFseXVIMzlvMUJ0OHpQZm56NUdIbmd2a2E5Y3JTYU5Pb0lXMHlxY1dSdG1GcEtIVThQUFFlUzEvWEpTMjZNU1B1cnE3c1dyUllZekVLYUVoZndKZmJDRXVQdFpVVmwvYnNSaWFUb1ZBb01URXh6bGFCNHpvZUhsclB2M2I2dEV5akw4M056TEsxNGJsL3hRcEFKUmZ5dWNXWDU0d1pvLzY3YW9VS0hGNjdKc3Z2dlltSmlWREhUT0NiNWI4bWVXRm1ac3FxS1ZPSWY1K0lYS0hRT3hrd3hIR1JHUzdGaXJGL3hmSXNaWVlNd1ZCYnB3dGJhMnN0Q2FmMHRjZDBPY3UrQkVaR1JnYlhyeFJRT1piKzduZnVXMFdRSWhiNEw1S1RiZXZKaXhkWnVkT2JzaVZLTURTTERPbytIVHJ3SmlhV1F5ZFBNbTdCZkdhTkhLVjJPTGk3dXVMdTZzcWVnQURXN05xdFBpZFZMQVpVODN4OWRrUmtZc0xKclZzMDFnN0RldlpVLzkyc2JoMmExYTN6MmMrWUZlR1BuK0I3NnBUT1kzRUpDVGdYS3FUMzNKTVhMekoxeFVxS0Z5NnNsanRNVDJOUFQ0NmZ2OERQdjA5ZzFxaVJHZzdKVkxHWW5YNkgyZW5uUjZwWVRQTzZkUm5idDIrbTJic21KaVlNN3RhVm11NXV6Rmk5bXNWYnRySjUzMzdHOXV2TG05aFlkdnI1a1pENG5qb2VWU2hScERDM3d1N3p2NTk2NnIwZWdNZkgycTByZCs1a2xiYzNSa1pHTFBuOU4rTGV2U000SklUZ2tCQUF5cFlvUVp0TTVqQ1dGdWFrZlB5OHN5S3RSbHBHZGg4SllPbTJiUnhhdFRMVE91cHA5YTJQblQ4UHFMTGIwdGNZVDh1MFN5TlZMQ1o0a1NwVFVhbFVVcjVVS1EzSFo2ZG1UZWxFVTNZZkNRQlUzN25HbmpYVjM5a3J0MjZSeTlhV3NoOXJqUW9JQ0dST1RyYWJBZ0lDQXQ4VHdxekZBQ3JxaUZUTGlLNm91WnlHTG1mWnQwcEdaOWsvelpmK0xueU5EZGZQZFpicDRrdG1Ud2dJL05QOFZ5VXYwckp5dnlacEd6TUNBZ0lDQXY4dGNySnRQWG54RXROV3JxUkEzandzK0hXY2hrUDg1TVdMMUs1U1JTTW9BK0RYL3YxSUVhZHk3Tng1ZW80Yng2UmZobWc0Z1g1czJaSWZXN1lrK3UxYjVxN2ZRTWlkMi9UMzhxSlh1M2JxZWJaWUltSEZqcDNVcmVyeDFRSTk5S0ZVS2psejlTcFBYcjVVbHllNEhSN084OWV2ZGZhUFRValFleTMvb0NCbXIxdFBhV2RubGsyY29OUEJVNmxNR1RiTm5zWG9PWE1aTVdzMjQvcjFwWDJUSm9BcTZNOC9LSWlDK2ZJeHNrOXZKaTlkcGpQclNoOWV6WnRoYldYRjdpTUJLalVQVTFQeTU4bkw1Rjkrb1hhVktxenk5dWErbVZtVzZpQ0pIejVRcVl3TCsxY3M1K3kxYTBSR1JWSFQzWjIxMDZkaFkyVkZ4TE5uL0xGcU5XUDcvcXl4Vm5vVEc4dUI0eWZVcjUrOGpDUlZMTlpvQTFVTno0d09yQzlGd0prekFEeC8vWXBldjQ1bjVxaVJGSFYwMU9xMzY4Z1I0aE1UYWV6cHlja01aU1Rtcmw5UDREbVY0MDBtbHlHVHlXbncweWMxbEVPclZuTG81RW5PWGYrTGZwMDcwYnQ5ZTJITktDQ1FDVG5aYmdvSUNBaDhiK1JzRDQrQWdJQ0FnRUFtQ0pJWEFnSUNBZ0lDWDVhY2JGc1BudzVpOXJwMTVMR3pZK21FQ1JyMXJTN2Z2TVdrcGN0b1VMMDZjOGVPMFRqUDJOaVlhY09HVWNUQmdZMCsrNWkwWkNrK3k1ZXBaZnBrTWhuK3djR3MzT21OczFNaHRzNlpReWxuWjYzN0o2ZW1NbkwySEg3dTJJSCtYbDVmM1FHUjV2aGF1M3MzSWhNVGZtcmZEb0RabzBlVFAwOGVIQXNVMEhsZStPTW5tSnViYWJUSlpES1diZCtCVDJBZ2xjcVVvVmY3ZHN6ZnVJa1pJNFpyQmZMNUJBWnk2dEpsWm84ZXhkejFHNWk3ZmdPUlVWRU03ZEVEYXlzclZreVpqRU8rZkloRUl2cDA3RUJHTHZ6MUZ6ZnVoVEdrV3pkTVREVGZvNG91THJpVkxVdlhsaTBSaVVRNEZ5cEV2YXBWTlFJVVg3eDVZMUFkOUhwVnF6TC8xM0UwckZGRDNlYnU2a3FxV014dkN4ZlJwVVZ6TFpuSTU2OWZzM3pIamsvdmkxeUdVcW5VYUFNWTJidVgybUVtbDhzeE1WYTlSeHQ5Zk5qb3MwL25lSnIzSDZEVnRuSG1UQ3FrcTZWOUxUU1VsMUZST0JXMEo3ZWRIZStUa2hreWRSb3JKay9TY05BOWZ2R1NyUWNPMHJaUlE1MnlucTBiTkZCTEx5N2ZzWVA0eFBkTUhEeElmZHphMHBKWm8wYXg1Y0JCMXUvWnk2MncrMXIvTHdRRUJGVGtaTHNwSUNBZzhEMGlPTXdFQkFRRURDQmFKdWV2Wk1Qa1VnUStqM3dpWTRxWWlqRCtoeVRzZEVwZW9Od3RTRjRJQ0FnSS9ETUl0dlhySTlqV0w0dHJ5Uks0RkN2R2pKRWpOREp5RkFvRks3MjlNUldKR05LOW04NXpqWXlNNk8vbFJka1NKVEFWaVRScVd2V2RNSkVIVDU4aUVva3dGWW1Zdlc0OVlva0VzVmhNcWtSQ3FsaE1xa1NNVENZSFlQUCtBNFE5ZXN5TWtTT3crUW9xSUMvZXZHR1R6ejVPWHJvRVFOUGF0Um45Y3grMkhUeWtrVVZrQ1BQSGpjV2pmSG1HejV6RlgvZnUwYUplUFg0Zk9KRHpmMTNuOU9YTDFIUnpvMjNqUnVyK1VxbVVQdy83WTI1bVJqRW5KNVpQbXNqNGhRdlo0ZXRIQlJjWDZsZXJwbEVQdVdmYnRscjNqRXQ0eDQxN1lYUnQxUkp6TXpPdDQ2Q3BDSkpSemFPWVV5RTJ6SnlaNWJPSjlDaDJMTnE4QmJsQ3dlQ3VYYldPVmE5WWthVVRKNmhmSHpoK2d2a2JOM0owdzNxdHpNUTBVaVVTUktKUDl6SXlNbUxteUpHWmp1M3hpK2RzMnJkZnEzMmp6ejdxVktsQ1RId2NkdFkyekJ3NWtzRlRwdkxMOU9tc25UNmRZazVPU0NSU3BpeGZqcVdGT2YyOXZEaDQ0b1RXZFNxNHVGREJ4WVg3ang4VEV4ZVBxVWlFZmI1OHVCUXJwdkVjL1RwM3dxVllNYTdjdWlYSUUzOEJYa3RsZ3QzOHlnaDJVMEJBUUVCQWNKZ0pDQWdJR01EbHBGUnVwd2lMazYrSm5Za3hJd3JrcG9hMTdzMkNMNGtnZVNFZ0lDRHc3eVBZMXErUFlGdS9MS1djbmRrMmI2NVd1KytwVXp4ODlveitYbDZaMXU0QzNmV2FhMVd1akZRbW80aURBOVpXVmxoYldtSnBZYzZOZTJHRVBYN01xRDY5TVRjMXc5ek1GRE16TXg0OWY4R0d2WHVadDJFRE0wYm9ybXYxZDdnZUdzclphMWNaNE9YRm1sMjdLRm0wS0pZV0ZqU3RVNXV5SlV0bzlkL3A2OGVINUNRR2Q5TjJGcFp5ZHNiRXhJVEducDdVY0hPamQ0ZjJBRFNzVVlQU3haelo0TE9YeHA0MTFmTC9lNDRlNVhWTURMTkhqOExZMkJnTGMzTVdqUHVWd0hQbnFGK3QyaGQvVmwyOGVCTkY5ekZaWjBPVktGS0VaUk1uYXJSdDJyZWZ3MEZCZEd2VmloTVhMaElkRjhmcm1HaEc5ZTZqOHhwcE5jU2kzcjZsbUpPVDFuR1pUSVpNSnRPbzlXWmtaS1JSbS9YU3pac2NQSDZDcWNPR3F0OUhXeDJ5MjhFaElkd01DMlB0OUdtczJMa1RVTWxuTDVzMGtSMit2aFFxWUEvQS9FMGJlZmpzR2ZQSGpkT1pYWmFlUC8zOU1SV0pVQUp6MXEyblFONjhMUDV0UEthbW4wb2sxSzNxb2E0L25pcVdBS3BNdDcvdTNTTXFOcGFmTzNiOHJzby8vSnNFdlUvaGNsTHF2ejJNSEkxZ053VUVCQVFFY3J6RGJNdUJBeFJ4Y0tCSnJWcGY1SHFwWW5HbXhaY0JVbEpUTVRjeis4YzF1aE1TRXpFVmlmUk9OcE9TazFFb2xSclJqUDhrcjJOaXNEUTN6N1FRc1VEMmtNbGszMVR0dk1pb0tKd0tGdnkzaC9IbE1GS21ncEVNRUtVcWxhVEtsZi8yaUhJMGNYSUZZYW1Tcjc0NFVTMU0zbXRLWHFEY25STWxMMTdIeENDUlNyUGN2TXNPTXBtTSs0K2ZVQ0J2WGdybXowZENZaUoyTmpiL21NMVRLcFVrSkw0blQ2NnZaMHVldlhxRnVaa1pEdm56Wit1ODBBY1JXRnFZVTdKb1VVRDFYa21rVXF6U2JYSXBGQXIxWE9KTDFwSVVFUGh1RUd6clA0cGdXNzgrQ1ltSnJObTFtNktPanZScTEwN2QvdkxORzd3UEgyWms3OTU2czV6U0dOeXRLNE83YVdjakxkbTZsZkFuVCtqY3JKbEdlNFBxMWNtWE81ZUdGT0NYcEZyRml1eGR1cFRjdHJhczJiVkwzVjZpU0JGS0ZDbEN2NGtUK2FGV2JicTJhZ25Bc1hQbk1EWTJwa0gxNm5xdjJhbFpVNDNYUmtaR2pPM2JsOEZUcHpGOTVTcm1qUnZMczFldjJMRFhoK3FWS3RLbzVpZUhrSm1acVVZV1docVhiOTRpNm0yc1Z2dWpGODhCT0JKOFJrdVNFYUJlMVdxWnppUHk1ODdOOEY1Wlo5THBja3BkdVhVTGdNTkJRUlN5dDZkZ3ZudzQyaGZBMnNwU3F5K2dYanU5aW83VzZUQkxURW9Dd003R1Z1ODRYcjU1dzlscjE1QXJGSHI3ZkVoT1p1R216VlFwVnc1M1YxZXRNZncyY0NBQUszZnU1UC9zblhkVWxFY1hoNStsOXlZSUtpSVdFQkhGM251UHZjZGUwYWd4YXV4UnJORkVqYjEvbHRnNzlvYTlJeEo3UWJCZ0JRdUlTRi9ZWmI4L1ZqYXN1MHRSVEtMT2MwNU8ySmw1WjJaWDJQdStjKy85M1FPblR0TytjV05xVmF5Z2N6NkF4K0hobkF5OFJPTWExVGw2L2dLelJvK2luKzhFSml4WXlBK2R2dWZFeFVCZXYzbkRxemRSdklxSzRtWFVHNUtseWlDSmVXdlhZV05wU2I2OGVlblVySmx3bUdXQ1FrR2lSSUlNTUVoU0tFZ1Nkdk96SXV5bVFDQVFDUDQ3SisyZmlSTVhBeW5qNFpFckRyTmtxWlNCazZkUXdOR1J5WU4vMU9tbytPMS8veVBzMlhObWpScjUwYzZEbEpSVWZIeDlhZGU0RWEzcTE4OXkvTG5MVnhnMWF4YS8vTkJmNi9qb2QrL29PSFFZaldwVVo3U1B6MGZ0NlZPWnRIQVJFYTlmczJ2UklveU1ETE8rSUFla2E3bHZuVGRYNjRQR2g3eU1paUlxK3RQdVFkeGRYWFA5ZmFSejhmcDFmbDJ5bEMxejUyQnRxZjNoNkg5YnQzTHV5bFhXejV6eG55aWd2SEhmUHBadTNzTGEzMy9EdlhEaGYzczd1WUpFb1RpdFVMQWVpVVF6bEZhUW03aEtKTGdDeUQvelFqb2xMeFRKWDEwVVgxeENBcDJIajZCMGNYY1crdnJtMnJ6U2xCUjhmSDNwMjc0ZC9UcDJaTVRNbVVpUU1HN0FEMnExTHhRS0Jac1BIQ0NQdFExTmF0VUVsSWVLcjkrOHlkRjZ4UW9WVXZ1T094bDRpY21MRnJIUWR6eGxQVDFKVEVyS2NnNGpROE5zQnhmRUp5VFNkOXg0Q2pzN3MyenlwQndGSlV4ZnZweWlMaTVNRzZhTTl0OTM4aFN6VnEzaS9PWk5xbm1DSHp6RXg5ZVhoYjdqcVZTNmRMYm5GZ2krRm9SdC9jY1F0dlVmWXM2YU5jUW5KdkxINkZGcXp3YXYzcnhoOTdIaktCUXd0cjltYmFsMGtxVlM0aE1UZGZRcHMzR2kzbXArakRYS2wwZWgrRHdINStuUHNES1pUS012SmphV08vY2YwS1pCUTdYMitNUkVnbTdlVkd0emNuQlFrNjc4RUc4UEQ3cTNiTW42dlh1WnYyNGRBVmV2WVdKc2pPL0FnZG5hNTlhREJ3bDg3NkRTeHF4VnE3UzJGeTNvb25LWUpVdWx2SXo2MitrV0c1K0FrYUVoUlYwS2FyMzJReDZIaHdPZ3I2OVBRU2NucHY4OERGTVRrMnhMWlJaMGNzTEUySmlRc0RDcWxTMnIwZjgwSWdJQUp3ZmRRVHpwdnorbW1VZ2U2dXZwSVpQSkdOS2p1ODR4cTNic1lPTysvZFNxVUlHZmUvWE1kTjl5dVp5cFM1WlNvV1JKM0FxNWN2VDhCVnp5NVdQbXlCRmN1SHFWcUxkdjhUOTdGaWNIQjV3YzdDbmxYaHduZTN0ZXZYbkR5dTNiV1R2amR6eUthRGNEMHBRVWtwS1RNVE14L1d6UDIxOFNjb25jWDVLbTV5SHM1bWRIMkUyQlFDQVFBTitBdzB3YkxRWU1JQzVCKzBOSlJvNnVYcTEyZzJaaWJFejFjdVZZdFdNSDhRa0p6Qmc1UWtPSCs4TFZxeHk3RUVBVmIyK3RSWkREWDczaTdidllUTmZObDllQmE4SEIzSHY4R0ZzcjZ5ejNHUmtkell3Vks3QXdNeU9QalEwWHIxOVg2L2NzV3BSRkd6WVNuNWhJMFlJdUd2MEFGVXFXNVBEWmM4eGR1emJMOVQ2a1RZTUdETzJaZVFUZThZQ0wzQXdOcFZHTjZnVGR1cG5wV0FCYkt5dEt1cmxwdENjbUpXRm9ZS0FtOFpBVjJxN1pmdWd3bXc4Y3lQWWMydGkxZUJINTgrYjlwRG5HeloxSDJMTm5ySm8rVGUyaFNwcVNRdlM3ZDZxSFlMbGN6c09uVDlXdWRiREx3NE1uVDloKzJKOXlucHBSZ3VsUmVvZlBubVgyNmovNVkvUm95cFgwL0tUOVprYVRtalZaN2JlVFdhdFdzM0xhcjVsbVlYNHBQQXE5R1dwWHJOalBWaklqRWZMNEdaR1lHSTBBUm43dWRiNDF5UXRMYzNOYTFLM0xEbjkvN3R5L3IvVTc5V05JdDN0cDc2T1lKd3dheE1RRkMra3haaXhqZkh4b1VhK3VhdXhmTjI5eFBTU0U0a1VLVTlqWm1XTUJBY3o1YzAyTzFqdTVicTBxUTBzdWw3TnkrM2FLdXJqZzdlR0JOQ1dGZWpva2pqSXlzSE5ubFFSVStqd3l1ZlpIWVVOREE3cTFhc21HUFhzSmZ2aVE0cGtFQUdTVk1TQVFDRFFSdHZXZlFkaldmNGJqQVJjNWRpR0FQdTNhNHUzaG9kWlh2bVJKT2pWdHl0WkRoeWhmMHBPRzFhdHJuZVBRbWJNNkhUdnBOUDloZ05iMndzN09iSms3NStNMi81RmN1M3NYUU9NNTZOSHo1NHorWTdaYVc2ZW1UYlZtem1Wa1FPZE9oRDUreExaRGh3RllPbWtTZWZQa3lkWmVNdFlDeThqQzlSdllmT0FBWnpadXlOSlczM253Z0IrblROVm83L1R6OEd6dElSMXJTMHVPckY2Rmc1MmRXcnRDb2VEcGl4ZHFrb29aMGRmWHg2TklZYTYvLzF4QldRT3RnS01qblpvMTVXbkVDNEJNZzBLZnZYaUpyWlZWcHMvSXBpWW1MSmswVVpVRm41SFUxRlNtTC84Zi91Zk9VYzdUazErSERjMHlDMzdEdm4yRWhJV3g5dmZmdUJyODk5N0xsQ2loeW1Eelc3UlE0N3J6VjY0QVlKaEpRTktmZmp0WnQyY1BhMzcvalJKRmkyYTZqMitCNXlHM2JnbTcrZmtSZGxNZ0VBZ0U2WHlURHJPa1pDbFZ5M2lyeVR4azVOTE5teHc0ZFJvRm1oRjdQaDNhazVZbTU4K2R1NWkxYWpVVGZ4eWs2b3VOaitmMy82MmdnR05lcGd6NVNXdld6NGE5ZTlsei9FU20reHZScHplSHpwekZKVjgrYXBRdmwrblltTmhZZnY1OUJqRnhjZGhaV3pGejVVcU5NWlc5dlRsODlpdzJWcGFzM2IxTDZ6enJaODdDbzBoaGVyZHRxMnE3Y1BVcU4wTkQ2ZGV4bzlhQ3hrOGlJamgwNWd5bUpwa1g3MzBURThQc1AxY0RjUFQ4Qlk2ZXY1RHBlSUFxM3Q0YUQwQnhDUWswN04ySExzMmJaeG9abDVIMHc5VDJqUnN6c204ZnRUNUxjM090TlFpeTR2eVZLOHhkazNQSDRvZHNQWGlJMDBGQkxKazRJY3NJeExpRUJQcFBuS1RSYm1Kc3pQS3RXelhhWjQwYXFjcGMrSzVXTGM1ZHZzekVoUXRaTjNOR2xqcjB1Z2gvOVlwYm9mY3lIVk9pU0JGU1VsTTVlUG8wQnZyYXYxNE1EUTNWTlBmLzYwUS9lQkFiRFpsN3VRV2ZoS3RIbWZqUDdWNVZQcGpFcWt0ZUtCUmJ2blRKaXozSGp6Ti8zWHFkL2VsT3JSOG1UZEw1Tndtd1o4bmliTXZsNnV2clkyQmdvSEk0dVJZb3dPcnAwMWp0dDVQeVhpVlY0eVFTQ2I2REJ0Smx4RWdtTEZqSW10K20wN0JhTmJ5TEYxZU5pWW1MWTlyU1planA2VEg1cDhHWWFTbDJuekV3WmMveEV6eDcrWkkxdjAxSFQwOFBRd01EWm84WnpjMlFVTmJ2M2N1RVFRUFZzbkx2UG56SWFyK2RPTmpacXMyNTVlQkJGbS9jbE9WNzdUOWhZcWI5ZTVjdVZkVWVFUWdFMlVmWTFzK1BzSzJmbjhmaDRmejJ2K1dVZEN0R24zYnR0STRaMktVemdUZHU4UHVLRlpRb1dneG5KMDMxa1RxVksrSHU2cXIxK3EySERuRTY2QkxMSjAvUjJtOWkvTThIYmh3NmZRYUFMUWNPNE8xUlhPVllLZVh1em9wZk5SMVBtWkdZbE1TbS9mdTVlaWNZUXdNRFVtVXlGbTdZd0tpK2ZYSXQwQ2NyU3JtNXMzZnBVdFZyQlFyK3QzVWJSeTljb0gvSGpqU3BXVk50ZkZ4Q1BGT1hMS1ZMOCthVTlmdzdHREZkK3ZGbFZCVEJEeDV3OStGRDdqNE1JeVFzVENtSE9HYTAyandLaFlJcmQrNFFuNWhJOVhMbFdiWmxDMUZ2MzJKdmE4dTF1M2RWV1dOLzNiNkZ1YW1wS2xPdm9GTStxbWZJUkh2N0xwWnpseThUbDVCQW4zSGo2ZEs4R1hVclY4Yld5b3JxNWNwaGtVRTJVcHV6REdEai92MzRuenRIdlNwVm1EVDR4MndGQklXL2ZFV1BWcTF3TDF4WXpXR1dHOXdJRGNFeFR4N2hMTXVBc0p1ZkgyRTNCUUtCUUpET1Yra3d1MzczTGpGeGNZQ3libGZFNjllY0Rnb0NvRVFSNVUxWFVSY1huVkYrTVhGeEhEaDFXcTN0M09VcnlOT1VoNFB1aFF0VHBvUUhwZHpkVlBPQzh1RWg2dTFiZkRwMFVFWGVBVmlaVzZneWV3WjA2a1NQMW45SHVRZmR2TW1NRlN0Wk4yTUdsaGJLMm1KMzd0L243c09IMUt0U21VTm56bWpkbzdPVEUxWVdGb3lkUFlmdzE2K1pObXdvSllzVlk4enNPWFJ0MFlJRzFhb0N5a2kvM3IrTW8xbWQydnpTdno5cmQrL2g5cjE3alAyaHYwWnRGbHRyS3pVcHZSZVJrZHdNRGFWWG05WmFJOHhHelp5RmliRXhiUnMxMHVoTEp6VTFGZC81ODBsTmxhR3ZyMC9MZW5YNTRmdnZ0WTZOVDB4a3dvS0YzSDM0a01ZMWEraWNNN2ZRMDlQN3FBd3gyMXlvd1JiMTlpMUxOMittZVowNmFnOWF1ckN4c3VMMGh2WEVKeVl5Y3VaTXVyZHFSZlZ5Znp0VHR4NDh4SlhidDVuODAyQ3QrdStqK3ZyUVp2QmdsbTNaa20ySmt3KzVGWHFQeVlzWFoydnM3ZnYzZGZaWlcxcCtVUTR6d1plUFZza0xoV0pMR3NsanZ2UW92bFNaakdTcGxBR2RPMzNVZDlQRmE5ZlY3QmpBN05WL2N1RDBhUjFYS0pISlpHdzVlSWdkL2tmVTJyY2VPZ1RBamdYemNiQ3p3OTdXbHVHOWVqRjU4V0kySFRoQXJ6WnRWSTY1Mi9mdU1XdmxLbUlURXRnMCt3ODFDV09aVE1icG9MOVV0Z3lVQjBJcnRtK25XNHNXdUJjdXpNWHIxemw5S1lpQm5UdXA2bUZVOENxbDVzRHk4eitDazcwOURYWElNazhhL0tQV2dKQ1RnWUdjdWhURXIwT0hhTDN1YW5Bd3U0OGRCNVRCQk1jRExnTHdMaTZPeCtIaHJOdTloL3g1TmJQTWRYSG4vbjJldjN6MWo5ZytnVUFneUEyK1p0dWFIYTdmdmN1a2hZdElTcGJTb1hFVHJvZUV2SmVSa3lKTmtaSXNUU0ZKbWt5eVZFcit2SGw1SEI3TzFDVkxXRDVsc2taUXBaMjFOWGJXMmxWRjhnUllJMEdDbC9zLzR6ektpcXQzZ2psMzVRcDFLMWZpYXZCZFJ2OHhtM0VEZnNqeFBNOWZ2dVRBcWRQc1BIcVV1SVFFcXBjcng1aCtQdHdNRFdYMjZqL3BPOTZYY3A2ZXRHdmNtR3BseTJDcUphQW10ekF5TWxUZE80UTllOGE4dGV0NDl1SUZ5NmRNcHBTN3U4WjRjek5UOGprNE1IMzVjcVlNK1VrdENGY3VsOU45MUdqaUVoSW82T1NFZHdrUEdsV3ZUbW1QNHJnV0tNQ1NUWnN4TmpKaXhiWnRIRDU3amhlUmtYUnYxWkoyalJ2enYyMWJXYmw5QjJQNitSRHgraFgxcTFZaEpTV1ZnS3ZYcUZpcWxPcjNwbkhOR3FyN2hlQUhEL2gxNlRKa2NqbVRCdy9tME5reitNNWZRUDY4ZWVuVXJDblRmeDZtb1lpampXNHRXbUJ0WVVtYmhnMjBxb1RFSnlhaXI2K3ZkaWJnMDZFRDlyWWZGNGlaR1RLWmpMc1B3MmhaVDdObW5VRHdKZk90MjAyQlFDRDRrdmdxSFdhcmR2aHhJeVFFVUI0bXZucnpocjl1M1FKZ3dxQ1BjeGFNbXp1WDFBODAzSy9mRGRHeC9nNjExeDVGaXJCMnh1K0EwdkdSTVlvLy9XZEgrenpZV0ZtUmtwTEtpbTNia1Vna0JGeTdUc0MxditVVFpYSTVNcGtNRTJOam10U3NRYjBxVllpSmkrT1AwYU5VZXVjOVdyZGl5NEdEVlBZdWphVzVPY3UzYktWVi9YcjgzRXNwV2RXdFpRdkd6SjdONVZ1M2FWNjNUcWJ2T1VtYXJQeC9zbFF0TWcyVU4rZm5ybHloVzhzVzJOdmFhcnRjcVd1K2RDazNRKzh4ZCt3WUhvZUhNMi90T2dybEw2QXFFSjNPNnpkdkdEdG5MZytlUEdGb2p4NThWNnRXcG52TFRacjI2Njl5c0diRjhGNjlzTGEwK09RMU4rOC9nRXd1VjNPZWdqSWI0dmI5K3p4NG9wUmYzSGZ5RktZbXhyUnQyQkI5Zlgwc3pNendLRktFS1l1WHNIMytQR3lzckhqdzVBbExObTJpWjVzMk9vc2wyMXBiMGJwQmZmeU9IS1ZQdTNZZjVTaHNVSzJxMXNMUENvVkNwL3hpU21vcVJoOUlnM3dOVW8yQ0w0ZHZSZktpZnRXcUZIUnl5dkYxTWJGeEdnNHphWXF5WG9wUGgvWTZyMXUzZXc4RkhCM1ZIRm9aeVNnNzFLUldUZDdHeHRMeXZWUmoxTnUzck4yMW0xM0hqdUh1NnNyelY2ODRkZWtTM1ZxMkJDQXBPWmx4YytkeDhmcDFMTTNOcU96dERjRE1sU3ZKWTJORDMvYnRTWlpLK1dQVmFxd3NMTEF3TTFObDBtWE1EQTkrOElEQUd6Y1kyNytmVG9taWVsV3FhSTJpZmhJUndhbExRVG9EYTZRcEtTcUgyWXZJU0pYRWIxeENBckVKOFd3K2NJQ3lKVXBrcTBiWjQvQndocytZaWFHQkFkWExsOHQyelJPQlFDRDR0L2hXYktzdWxBR0JDMVIxeFhRRmxKa1lHMk5tWW9LWmlRbk9qbzdjREExbDg0RURLbnNYbjVDb2txZlR4WlB3Q0JTQS85bHptWTV6eVo4UHoyTEZjdjVtZFBEZ3lSTXVYTDNHODVjdkFiQzJ0T0JsVkJSVGx5d2hqNDBONHdjTzVHbEVCTDd6RjlCMjhFK1ltaGhqWlc3QnljQkFEQTBNU1ZPa0laZkxTVWxKeGMyMUVFVmRYQWg3OWt3VjdITHJubEsxb3B5bkp6NGRPcWlDU3h0VXEwWVY3ekpzUFhTSXJRY1BNbjdlUEl3TURhbmc1VVZwaitKNHVibFJ3Y3VMa0xBd0x0M1FMZk1mL1BBaEFKdjI3MGRmVDd1MG9JV1pHZTBhL3gzNEdYRHRHc04vVjZxUDVITndZUHF5WmNoa2NxU3BLYVNreXBDbXBLZ0NkTkx4bmIrQThRT1NhVlpIK1Z5dHI2L1AvSEcva0Qrdm82cEdXam9ScjEvejZQbHpRSG1mVWE5S1pWclVyYXVTTC96K3U2WnMycitmQjArZmtKaVVqRnVoUW16M1AweENVcEphUU0yVGlBait1bm1MRTRFWHVSWjhGeWQ3ZXhiNSt1TGw3a2FUV2pXNWZlOGVhM2J0WnU2YXRhelp1WXZ2bXpXbGZhUEdHcy96R1RFME5LUnRvNzlyMG0zY3Q0K25FUzh3TlRFbUlTbUpZeGNDS0ZMUVdlMDU3bk5sMkllRWhTRk5TYUYycFlxZlpYNkI0Ti9nVzdlYkFvRkE4S1h4VlRyTUZrK2NBQ2dsSHByNDlLTmx2WHBxY255elZxM084WnhiNXM3Ukl0Q29kQXAxK25rNERhdFhvNytPekNramcrelgyMXE2WlRQUFhyN0V5c0tDbzMrcTczUFNva1U4Q1k5UU9kL1MwdEpZTW5FQzVtWm1STHgrRFVEeHdvV1ovTk5nNGhJU2lFdEk0RWxFT01iR1JxcCtnREg5bEVXbjA5djA5ZlMxM3ZBbXZKZUI4RDkzanZaTkdxdjEvVy9iTnN4TVRWUVBmQjhpazhtWXVIQVJKd01ER2R1L0g1Vzl2YW5zN2MyVGlBam1yMXZIeTZoSUJuWHVncEdSSWY1bnp6RnYzVHFTa3BPWitPTWdtdGF1bmUzUEt6ZndIVFNRbE5SVTliYjVDMmhTc3dZMXlwZFhhM2NyVklqZ0J3OCthVDJaVE1iZUV5ZW9WcmFNaGl6TDNZZGgrUGtmSVRFNUNZQjlKMDZncjYvUDZ6ZHYxREk1VW1VeVd2ODRXRG5mZTBmcXhuMzcyTGh2SHdBMmxwYnNXYnBFYmU1MmpSdXo5ZUFoOXAwNG1XVXRBVzBZR0JoZzhJSFcvS2xMbDFqdHQ1TVpJMFpvdkpkNWE5ZHk1VTR3czBhTi9PUmFid0xCeC9BdFNGNjR1N3JTcFhsekxEL1N5VkxTclJoZG1qZlhpRDQyTmpMUytmME9jT0RVS1FvNE9tWTZKaU9kbXpmajRkT25yTjI5bXpOQmYyRnNaTVF2L2Z2VG9sNWRCay85bGFXYnQxREYyeHN6VTFQR3pKN040K2ZoVEJnMFVPVXMyM25rS0tlbmNxOFdBQUFnQUVsRVFWU0RnbWpYcUJGK1I0OXdLelNVeU9ob1pvOFpqWUdCQVdscFNndDk0MjRJVHU4UGxWYjc3Y1RKM3A3bWRUU0RRN3pjM09qZXFpVXltUXk1bGxwbXFhbktBSm5FcENTdDc4ZTFnRFBkVzdYRTNOU1VDbDVlSEZtdHJEM1RlZmdJaXJxNE1HM1lVQUIySFQwR3dOTVhMMVNSNFJtZGVvL0R3eG55NnpTTURBMVlOQ0ZyZVY2QlFDRDR0L2tXYkd0V0dCb2FNcVI3Tis0OGVJQkx2dnhZVzFwaVkyV0poWmtabHVibVdKaVpZVzVxcW5iZkxFMUpvZHZJVWZ5NWN5Y3Q2OVhEeXNLQ04rOWltS0ZGVHY5RERQVDFzeHpYcGtHRFhIV1lSYjU5eTVwZHV6RFExNmVjcHljMUsxUmc4Lzc5SkNZbnM4alhGd3N6TXp5TEZXUHpuTmtjUEgyR3M1Zi80dG1MbDhwc0o1bU1OSVZDWlYrWFQ1bk16ZEJRbGN5eG5iVTEzemY5amxiMUcxQ2tvTFBHMmhibVp2aDBhRSszbGkwNEdSakl3ZE5udUhUekpnSFhydEd0WlF1VncyekQzcjJadmdjTE16TTI3OWRkczlyUjNsN05ZZVpkdkRoTmE5Zkd4dElTTTFOVExNek1sQTdQOXorYkdCdGhZbXlNaWJFeHhrWkdtQmdaTTMzNU1oYXMzMEJsYjI5VkVLa3VLY244ZWZQU3IyTkg4dHJaVWI5cUZWVjkxblFHZHU1RWtqU1pRMmZPVXRhekJKVkxsMmJWRGo4SzVjOVByUW9WV0xYRGoyMkhEaEdYa0FCQWtZSUZHZDY3RjYzcTExY0wvdkZ5ZDJmTzJESGNEQTFsNmViTkxOK3lsY0RyMTFrK1JidXNwelppNCtMWmQvSWtvQXgyTEpRL1AyTjgrbVg3K2svaDVyMTdXRnRhVXJaRWlhd0hDd1JmQU1KdUNnUUN3WmZIVitrd1N5ZmcyblVOUjBnNmEzZnZZZU8rL1ZyN1pIS1pScHV6anNoOTJmdXNNMHR6ODJ4SDk4OWUvU2ZKS1ZJTmFieVkyRmoybmpoSllXZG5IajEvenN1b0tEWFp4R2N2WHFydEl6WStudTZqeDJTNTN1UHdpRXpyaGpuWjIyczRWd0RleEx3RFlNK0pFMm9Pc3pjeE1WeTZjUk05UFQzYUR4bXFhcDgxYXBRcU9sQ2Vsa1pzZkR3aisvYWhkWU1HcWpHamZYeHd6R1BQOHExYnVYTG5Ebm1zYlFpOGNZUEN6czVNSGorZTRrWCtsb1Q4cDZpV1FRTStIUWxRektVUWRTcFYwdWo3VklmWjdmdjNTVWhLMHBwNTBMWlJROW8yYXNqcG9DREd6cDdEcXVuVHNMR3lJdXJ0VzUyU1l0clFKcUZaME1tSi9IbnpFblRyMWtjNXpEN2tlRUFBa3hZdHByQ3pzOVlpMXZXclZ1WG8rUXYwL21VYzAzOGVSZ1V2cjA5ZVV5RElMdCtLNUlXM2h3ZmVIaDRFUDNpZ2NxTG5oRlhUZnMxMlRjaU1tSm1hcVlJcTBybjM2QkZPRGc1WVdWaVFMSlhpZCtSdko3K1hteHVPOXZiY0NyMUg3M1p0NmRDa0NlYW1waXpadEluTHQyOWpabXJDNU1WTGlJeU94c0xNbEJXL1RsV3JXMkZ0YVlHYmF5R2V2M3BKNktOSDNMNS9ueUU5dWxPa1lFRUFFcE9WR2RFbkF3TlZVZGhYZzROSlNVMmxRVzlsd0V6SllzVllNa2w1V0pkZWtMNy9oSW5jREEzVitUN3I5ZXlsdFgxRW45NzgyTFZydGordkxpUCtyaCtldm9mUVI0K1p1R0FoSnNiR0xKNDRVV3RkRzRGQUlQZ3Y4YTNZMXV6UXFFWU5HdFhJdm95dXNaRVJrd1lQeHNUWUNDc0xwVnBGb2Z6NU9iMUJkeDNTZjVPcVpjcG83SzMvOTkvVHFWa3oxZjVCbVVYWHJuRWpOY2RUUnRMUzBsUUJJNzREQitEczVFVHA0c1cxMXZyK0VCTmpZNXJXcmszVDJyV0pTMGdnNk9ZdGFsVlFCak8yYnRCQTdSa3pOekEzTTFPclQ1NGRmaDA2bERjeE1Ub1ZWejZrYjN2dHRlNUFHWnc0MnNlSDBUNCtxcllaSTBjUUdSMk52cjQrRGF0WDQwM01XenlMRnFPc1p3bWQ1eFBwbEM1ZW5PVlRwaEJ3N1JwVzVwb0tLYXVuVDlkNTdhQ3VYUmpVdFlzcWd6K3JmNjlPelpwcUtNam9va2I1OGdSdTM2YXp2MHZ6NW5ScDNqeGJjd2tFLzNXRTNSUUlCSUl2azYvYVlYYmcxQ2tBMGhScFhMOTdWeVYzQUZDblVpV2RVbElYcjExbjc0a1QyVnBEb1ZCR2lrdkl2c3hjVEZ3Y1NlOFA5OUs1RVJxS2haa1pmZHUzbzBHMWFyUWU5Q08zNzkxVE9jeGtNaGxoejU1UnJXd1oxVFhXbHBiNHI4bzgybkRRbEtsNEZDbkNrTzdkZEk3UmRRUDg1dTFibkIwZGVmRGtDWUhYYjFDbGpETFMzOFRJaVA3ZmQxU05PL3ZYWlVMQ3dyRE1JUE5nYkdURVF0L3hXdWYyOWloT1lXZG43ajkrd24yZVlHcGlRcDkyYmJWR0dHcmovSlVydkloOHJkYVdMbTh4YisxYXpESm8zQ3UwcFFWK1FFeHNMSEVmSFB3cVVCQVRHOHV6OXpJazZUZzdmdnFCNXBVN3dRQ1VMMWt5MjlmWTI5b2lUVW5Sa0FYVmhwV0ZoYzQ2Q09WS2VuTHc5Qm1Ta3BNL3FSYkFnVk9uK08xL0szQXJWSWdGNDhlcHlZeW1VN3A0Y1ZiL05wM2h2ODlnNlBUZkdQV0I4MVFnK0Z4OGk1SVgrUnp5TXJKUDd4eGY1MkJucDdWZG1wS2l5bGpOU0JWdmI0b1ZLb1NWdWJtYWxLMUNvV0Rpd29WSVUxTFp1V2doaWNuSnJOcmhCMEN5VkVyM1ZpMzVzV3RYZGkxZWhKNmVIaStqb3ZDZE41OUxOMitxTXNCbnIvNlR5dDZsbVQ3c1p3M1pvQWJWcXRHZ1dqVlNVMVBwUFc0ODVVdVdwSE96WnFyK2RBbmhDOWV1RXYzdUhYYlcxb3pzMHh2WisrajJCZXZYWTJpZy9aYW5yR2NKRFhsYy8zUG5PSEx1UFBQRy9hSXhQbDJ1S1Njc211Q3Jzb2ZwKzFpeWFSUHVycTdNL1dWc3RnL2FCQUtCNE4vaVc3U3R1YzEvcFE3WnA1RFJXWllkTWo0TE5xOWI5NlBYdFRRMy8wL1dRRFkxTWNuU2NmVXBPTm5icTg0REN1WFByMUtLeVFuYWdrT3pTM1ljbXdLQlFEdkNiZ29FQXNHWHkxZnJNSHNjSGs3Z2pSdVlHQnNUY1BVYWU0NmZZT3FRbjJqd1Brdkh0VUIrcmRsREFKSFIwYXFmWlRJWnQrL2YxN2xPdWdQamJldzdydCs5cTNPY2diNCtYbHFLQnFjejVvL1pxcDg3TlcxSy9yeDV1WGo5dW1xL0lXR1BTSlpLOGZid1VJMlRTQ1RZV0ZrUi9lNGRFYTllYTh3SlNvMzl4S1FrbnI5OHBiWGZ3YzVPcXh4anNsVEs2K2hvMmpacVNNSFhrU3pic29YSzNxV1JTQ1NZbTVuUnA1MHlPaTRsSlJVLy95T1VjbmZIemRWVmJZNzBHMnk1WEU1SVdCam5MbC9oMUtWTFBJbUl3TmJLQ3A4T0hUQTJNbUxib1VOTVdMQVFjMU5UeW5sNlVyYWtKOFZjWENpVXZ3RDJ0amFxYkNsOVBUMUt1aW1sUmw1bitEY0NTSGd2bS9VbTVoM3hSaG1qZDdTK2JUWFc3TnJGdGtPSE5kclg3dDdOMnQyNzFkcE9ybHViOVlSWjhQck5Hd0FjODlobk1WS2Q0Yi9QSVB6MUt3ejBkZi9aU2xOUzZQaGRFMVhOdWcvSmEyZUhRcUhnVGN3N25KMXk3akNUeVdRc1dMK0JIZjcrbEM1ZW5CNnRXekZyMVdwK0hUcEVJNnR0aDc4L0p5NEc4dHZ3bjVteFlpVXpWcXdrL05XckhHVmxDQVE1NVZ1VnZMQzF0dnFrZzZpTXlPUnlrcVZTbGNNcm5XU3BGRHRyYTRvVktvUzluUzFoejU2cCtnS3VYZU54ZUFUOU9uWkVUMDhQTzJ0clZXUjY0NzUvUjBxSHYzN043cVBIOER0eUJGc3JLNVpNbkVpNWtwNHE1OXlOa0ZEOHo1K2pYYU5HV3VzZEx0bTBtY2pvYU9hT0hhUFdIeE1icTVMQjJuUDhPSDNhdFZQVkU3bCs5eTZKU2NrMHFWbFQ2L3ZOWTJOTDFUSmwxTnJ1dkxmN0g3WkQxblVZRXhJVDJYdmlCQ21wcWFxNktXVkxsRkJKYzkyK3A1eTdpcmMzdnczL1dVT1NTU0FRQ1A1cmZLdTJWU0FRQ0FTQ2owSFlUWUZBSVBpeStXb2RacXQyK09IbDVrWnlTZ3BsUER4UUtCUk1XclFZaVNSblVWSXhjWEVNbURRNXkzRW5BeTl4TXZDU3puNXJTMHRWalJOdGJKNHpCeXNMYzBBcHgxQ3RiRm1PbkQrUE5DVUZZeU1qVGdkZHdzalFrRkphbkc2bkx3VXhhOVVxalJvMG9IU2dSRVJHRW5qamhrWmZzbFNLVDRmMitIVG9vTkgzOE9sVEFGenk1YWR4alJyOE1IRVNCMCtmb1hsZDlWb3cyLzBQRS8zdUhiNkQxT1VsTDkyNHdiWGd1NFNFaFhIcjNqMFNrcEl3TURDZ1VxbFMrSFJvVCsyS2xUQXlVdFoyNjlUME84NWZ2Y3JSOCtjSnZIR1RjeG1LWCt2cDZiRmk2aFM4M04weE16WFZLUjJ4YXNjT1Z1M3dZOXF3b2JnV0tLQnFsOHZsck51ekI4K2l1alg5ZTdacFE1dUdEZFhhdW8wYVJkZm1MZml1ZGkxQ0hvYmhVYlFJd0NkbFphVVRFeHVMb1lGQnBvV1hkZEd2UTBkNnRtbXRzMy9nNU14L1YyM2ZaNTdGeE1ibVdQNUxMcGN6Wk5wMHJnWUg4MTJ0V3Z6U3Z6L25yMTdoWkdBZ1ZieTlhVm0vbm1wc2Ftb3FtL2Nmd05qSUNOY0NCVmpvTzU0eHMyZXpZZTgrdk56ZHFWMVJGSEVXNUQ1QzhpSjNTRXBPcG9CalhuWXVXcVJxQzN2Mm5DNGpSbUJzcExRempubnlFQlVUUTJwcUtvYUdobXpjdHc4ckN3czZmdGRFNTd3dm82TG9NbndFaG9ZR2RHM1JuQjZ0VzJOcVlzTGEzYnRadm1VcmhnWUdwS1dsTVh2MW41d0orZ3ZmZ1FQVkFqb09uVG5EdHNPSG1URnlCREs1bkd2QndjUW5KbEd6UW5taTNzYVF6OEdCUmpXcXMybmZmam8xYmFweVJPMDljUklyQ3d2cVZxbXNmVitSa1J5N29DNWJuRzREUDJ5SHZ6UExNL0xvK1hNdVhMMUtaSFEwajU0LzUrTDE2L2gwNktBejJ4ZWdTNHZtd2xrbUVBais4d2piS2hBSUJBSkI5aEYyVXlBUUNMNTh2a3FIMmExNzl6Z2VFTUMwWVVOWnUzc1BvS3cza3BDVWhMV2xVa1pDSnBNalRVblJlcjFjbnFiNjJjYlNrbFhUcHVsYzYrQ1owK3crZGh3REEzMW1qQmlCamFXbU5CMkFnWUZtVGFtTTJGbGJxY25hMWF0U0JiOGpSemgyNFFLTmE5VEEvOXg1YWxlcXFOVXBCa3JIa2pZTi9HNmpSdVBsVm95eC9mdHI5TFVZTUVEbmZxNjl6NVlyNWU1R1NUYzM2bFdwekx5MWE2bFF5a3NsQ3hIKzZoVi83dHhKcGRLbE5LUWVYa1pGc1hiM2Jsenk1YU5xMmJLVUxWR0N5dDdlV0pncER3Y1RrNU5JVEU1U2pTOWJvZ1JsUzVSQUpwZHo1OEVESGp4NXl0TVhFVGpZMnFveTgwNEdCbklqSklTZnVuVlRLNktkR2ZyNitwUnlkK2Y4bFN1VUtGb0VhMHRMalRGMjF0WWFoNW9TSk5oYVcvTWtJb0xKaXhjejVhZWZWSFZ4UGhXWlhLNjF4bGgyV0xsak8ydDI3ZExaTDAxSndmMkRUTCtNcEV1SEtzaEc2dDBINk92clU3OXFWU3A3ZTZ1Y2RuVXJWOGJOdFJBcmQyeW5mdFVxbUpzcG5ZRGJEaC9tUldRa3Z3My9HVDA5UFV5TWpmbGoxR2o4ejUwVHpqTEJaK0ZibGJ5WXYyNGRPNDhjL2VSNWZocytuSnJ2NjRJa0ppZGgvWUV0UzM0dmVXaG1xZ3dhS09pVWo3UzBOSjYvZXNXOVI0KzVGbnlYbjdwM3c5TGNYT2NhVHZiMnpCazdCcytpeGJBd055TStNWkZ4YytkeE1qQVFudzRkZVA3eUpTRmhEL0hwMEpGcHk1YlJmZlJveGczNGdUcVZLaUdUeVppNWNoVUtoWUt4cytlZ1VDZ3dNRENnZXRteTFLeFFucWN2SW5DeXQ2ZEYzYnFzM0w2RFRmdjMwNjlqUng2SGgzTXM0QUlkbTN5SHNaR1IxbjNkRFF0ait2TC9xYldsU3psKzJBNmFEclBOQnc2d2NQMEdRSmw5NXVYbXh0U2hROGlmTnkrN2poN1QrWGtJQkFMQmY1MXYxYllLQkFLQlFQQXhDTHNwRUFnRVh3ZGZwY05zeG9xVkZIVnhvVzdseWlxSG1aNmVIcE4vR3F3YW8wMXVUeHNHQmdZNjllYmxjam5UbGkzRk1VOGVZdUxpT0IwVWhPL0FnVnJINXBSeUpUMHBVckFncS8xMkVoTVhSOVRidHptdS83VDN4QWtlaDRjVEdSM05kN1ZxNGUzaGdmeTlzeVl1SVlINHhDU2RHWGNuTGdaaWJtcEs4Y0tGQVJqZXV6ZmRSbzFpM054NUxKazRBVDA5UFh6bkx3RFFxcVhlb201ZGFsZXNpSTJWRmZQV3J1V1AxYXR6dFBjUmZYb3o1YWVmMU5xdTNnbkc3OGdSQm5YcGtxTmYzT0FIRDlsMjZERGZOMjJxMVdHV0diVXJWcVJWL2ZyTVdMbVN5dDZsdGRicXlpazJWcFlrUzZXcTdNR2MwTFY1QzlvMjBsNVVHMkQ4dkhtWlhwOWVjK2hqMzhlSEJiMGxFZ2tqKy9SaHdLVEpURm04aEptalJ2SWtJb0tWMjNkUXFYUXA2bFg1dTlhQWtaR2hXaGFhUUpCYmZNdVNGdzJxVnFXWWk0dGEyNTBIRDloOTdEajl2KzlJM3ZjMXltNkVoTEwvMUNsKzZQUTlEbHJxWmJtNUZsTDkvQ3JxRFFVK3FOZVkrTDd1cHZuN2pLajA4WmR1M0dUZDd0MFVLVmlRNzcvN0xzdjlWaXBkR29EakFRRXMzcmlKdUlRRXBnNzVpVVkxYWpCLzNUcGk0eE5vVUswcXJnWHlNL3FQMll5ZFBZZFJmZnZTcm5FaituWHNnSW14TWE0RkNsREEwWkc4ZG5ibzYrc2prOGw0OE9RcGxWdVV4dHJTa3M3Tm1yRit6MTVxVjZ6SWd2VWJzREF6eXpRenQyN2x5a3diTmxTdExUMXJXVnNnU3JWT25kVmVGeTljbUlHZE8xT3ZhaFZHei9vREp3Y0g4dWZObStWbklSQUlCUDlsdm1YYitpbkk1WEt1M2IxTEJTK3ZYSjAzNHZWcm9tUGVxWjVMMzc2THhkWmE5LzM4NWR1M01UYzFwVVRSb3JtNkQ0QjNjWEdZbTVwbU80QlJJQkFJdmdXRTNSUUlCSUt2aDYveUxyZFEvdngwYXRZMDB5eWVGblhyMHFwK2ZhMTlKd01EMlh6Z1FKYnJiRDEwaU1maEVZenMwNGQzOGZHczNMNmQyaFVycWFMMFB4V2ZEdTBaTjNjZWl6ZHVvbExwVXBRdldUSmIxOGxrTWhadjJzU2U0eWN3TVRMQ3hNaUlJZE9tODB2Ly90aFlXVEZ5MWt3VUN1VURuWmVicGxUaHZVZVB1UHZ3SVMzcjFWTTlDTm5iMnVJN2NDQ2padjNCTDNQbVltQ2d6OTJIRDVueTAwOGFCNnVnZEZCbWRNcVltNW95WmNoUEd1TStKRmtxVlRuaS9nbGtNaG54aVlsYSs1S2t5Y1RFeHRLM2ZUdnFWbFpLZWNVbmFCK2JFL0pZMndBUTlmYXQxczlPYlg5eU9YL2R1b1h0Kzg4eUpUV1ZwUGVaSHRxUXA2WHA3RXRmRThBdUZ4eC82WGg3ZU5DOVpVdlc3OTNML0hYckNMaDZEUk5qNDF4ekhnc0VtZkd0UzE1NHVidHIxTWVNZmhjTFFNdDY5YkRQNEJ6YmYrb1V0U3BVb09nSERyYU1wS2FtOHZ6Vks0MnM0ZGo0ZUFBc3pKUVpaSVdkbmJHeHRHVHhwbzBvRkRCN3pPZ3NEODVTVWxJNUhYU0piWWNQYytmK0F5cVdLc1dZZmo0NE96a0I4Q1ltQmlzTFpSWjRzVUtGV1BQN2J5emF1SkdHMVpXMVBMdTFiS2t4cDF3dTUvTHRPMGhUVXFqNmZzKzkyN1hsZUVBQWczK2RSbXg4UEw0REIrWTRXQ0lubEM5Wk10djJPVFBXN2Q1RHN6cTExZjdOQkFLQjROL2dXN2V0bjhMSzdUdFl1M3MzSzM2ZFN1bml4WE50M2gySC9kbHk4Q0FYdDIwbDhNWU54czZlUTkvMjdlblN2SmxXK3p0LzNYcGNDeFJRQllURXhzZnpNakl5VzJ1NUZuQldTZWQvU0ZKeU1vT21URlhLM3MrY2tlUGdQNEZBSVBnYUVYWlRJQkFJdmk2K1NvZloyUDc5VklkdXVuQzB6Nk16Yyt4dTJNTXMxd2k0ZG8ybG03ZmdVYVFJYlJvMlFDNVA0OWlGQy93eWR3Ni9EeC94VVU2enlPaG83ajk1Z3AyMU5SNUZpbENqWEhueTJOandKaWFHYW1YTDZieXVSdmx5dU9UUEJ5anJya3hadklSM2NYR3NtRHFGcVV1WDRlVldERzhQRDZZdFgwNFpEdzhHZGVtQ3RZVUZSVjFjOENoU1JHTytwWnUzQU5DaFNlTVAxaW5QajEyN3NIampKZ0M2dFd5UmJabENBd01EYXBUUCtqT0pTMGpJMW55NVJVallJM3g4ZmJYMi9XL3JOdjYzZFp0YVd3VXZMMXA5WXBaVSt1SDJ6ZEJRRFlkWldsb2FZYytlY2ZYT0hRQTZEQjFHVW5JeUkvdjBBV0RIRVg5Mkh6OU9zbFNLa2FFaGVucDZKRXVsR0Jqb1k2QnZnRFFsaGRMRk5ldmNwWFA5YmpERkNoVlNTU2ZtRmdNNmR5TDA4U08ySFRvTXdOSkprOGliSjA4V1Z3a0VuNGFRdk5ET3ljQkE4ams0Wk52eHNtenpGdXBVcmtTSm9rVUpmZlFJdVZ5T1p6SDFpUFRYYjZJQlpZWXNLSU1pU2hRdHlzWHIxL214YTFkS3VpbnRhYkpVeW9CSmt4bmFvenRsUFQzVjV0aTRmeDhydG0zSHpiVVFNMGVOcEl5SEI1Ym01aWdVQ202RWhIRHU4aFZWY0FJb2EzOSs2SGlQalkvbjJ0MjdYTGw5bXl0M2dxbFZvVHpocjE5amJXbUo1L3NvZW1Nakk5bzNhY0w4ZGV1d01ET2pWc1VLbWI3L1U1Y3VVYWQ3RDdXMmRFbkdEOXRCK1QzOXNVaFRVclJLNHNZbkpMSnN5eGJNVFUxcC80SHRGUWdFZ244U1lWcy9qWGFORzdINXdBSFc3TnpGdkhHLzVOcTg2WTZwdExRMEtwY3VUZTkyYlZteGZUdkhBaTZ3ZlBMa0xPL3RBNjVlWS9MaXhkbGF5Mi9oQWxVd1MwWVVDZ1cvTGwzR3c2ZFArWFhvRUFDZEpRNEE5UFgwUkJhYVFDRDQ2aEYyVXlBUUNMNCt2c283Mkt5Y1paL0t2aE1ubWJWNkZYYldWc3dZT1FKOWZYMzA5ZlZaTUg0OFAweWN5Qzl6NS9MRDk5L1R1VmxUblE4SjcrTGk4RDk3anJPWEx3UFFmc2hRVmFiVDRHNWRLZXpzelBoNTgzZ1RFNE90bFJXTE4yMGlqNDAxRGF0WDE1Z3JiNTQ4bUJnYnMyakRScllkUGtTTmN1Vlo2RHRlTGNQcnUxcTFLT3pzek9SRmkxaTl3NDhPVFpwUXZaeW1FODcvN0RrQ2I5eWdjYzBhdUgxUUMrdEdTSWlxSG90RUltSFA4Uk1VY0hTa1JkMjZYK3pEVUpHQ3pwbldxUHNRY3pOVEhqeDU4a2xybGkvcGliNitQcGR1M09TN1dyWFUrdWF1V1l2ZmtTTVlHT2hUMXJNRUZVdVZvbEtwMHBRb1dvUjhlWlV5WDI5aVloZzg5VmYrTjNVS0pZb1dwY1dBQWJSdjNJU2ViVnB6K2ZadGtxVlNOdXpkUitzRzlkWHFDVVZHUi9NNFBJTE96WnA5MHY0L0pERXBpVTM3OTNQMVRqQ0dCZ2FreW1RczNMQ0JVWDM3cUE3UkJZTGNSa2hlYU1mUC93Z2hZV0VNN053NTY4RW9EOTdXNzkzTGs0Z0lab3djd2FsTFFRQ1VLbDZjazRHQmdQTDczcy9mSHlkN2UxVzl4NldiTm5QeCtuVUEzc1hGcXVaN0hCNU9TRmdZYjJPVmJRK2ZQaVV4S1ltSTE1R01IL0FEcFlzWFY4bFVwZGN2TXpEUVJ5YVQ0MlJ2ajArSDlscjNlZVRjZVRZZk9NQzl4NDlSS0JTNHU3cFN2V3haaWhjcHdybzllK25adXBVcXEvejhsU3NzMjdJRkN6TmxuYlQrRXlZd2U4d1lyWWQvb0pSVWJOdFFYZkw0N0YrWE9YdjVNaVA3OU5ZWXI2MnVXWGE0R1JySzlHWEwrYUhUOXhwOXI2T1ZEa25IOXpWQ0JRS0I0TjlBMk5iczBYclFqeXFaYzIya3ltUmN2SDVkYTlCRk9tMGFOR0JvVDkzOUgySmlvcXhqTFpQTE1UWXlvbGViTmxRcVZZcXJ3Y0U1Q29SYk9ta1NEbm5zdFBhZENRcGk4Y1pOV09pWWI4NmZhMVQzQmhNV0xNeHlyZmFOR3pPeWI1OXM3MDBnRUFpK05JVGRGQWdFZ3ErVEw5UExrUXNrUzZYRXhNWnE3VXRLbG1wdGozajltdmxyMTNIMjhtVmNDK1JuOXBneE9HVTQzSEswejhQaWlSTVpPWE1HU3padHd2L2NPWWIyNkU3RlVxV1FTQ1JJVTFMb09XWXN6MTYrUkM2WGMvditmYXd0TGFuZzVVVXhGeGZjWEF0UnpLVVE1bWFtL0RobEtyZnYzMmR3dDY0MHFWbVRvZE4vWThLQ2hRUS9lTWpBenAxVk1obFJiOSt5NS9nSnRoNDhpSm1KQ1JNSERhSlJEZTFaWHg1RmlyQis1aXkySGpyRStqMTcySHJvRUhVcVZhSkJ0YXBVOGZibSthdFgvTEY2TlRhV2xnenQ4ZmNEWFBpclY2ejIyOG1oTTJld3NiUms3aTlqc1RBelkrcmlKY3hjdVlxTisvYlI4YnZ2YUZTOVJxWmErdjlGekV4TmRXWWE2dUpUSFdibVptYlVyVnlaTTMvOXhidTRPRFdwc0thMWExRzlmRG5LbGlpQmliR3gyblhWeTVVajZ1MWJ4czJkUjJGblo3WHN3UFNNaFFwZVhseTlFOHlTVFp1bzRsMWF6V0cyOThSSkFKclZxZjFKKzAvbitjdVhIRGgxbXAxSGp4S1hrRUQxY3VVWTA4K0htNkdoekY3OUozM0grMUxPMDVOMmpSdFRyV3daVEUxTWNtVmRnVUJJWG1naWw4dlp1RzgveTdkdXhkM1ZWY014YnFDdk5QZXBNcGxhKyt2b2FCUUtCVTcyOWlSTHBSeTljSjRLWGw0NDJkdXpaTk1tamwwSUFNREUySmpKUHcwbVBqR1IzLyszZ2hNWEw5S2taazJrS1ZJMjdUK0FXeUZYR3Rlc1FVaFlHS0MwTjJIUG52SGpsS25rc2JIaHhNV0xsSFFyUnBmbXpWVnJkMjdlRE05aVJWRW9JSitEQTFYTGVPczg5TE8ydEtTQVkxNDZOR2xNdFhMbHNMTzJScUZRTUdqS0ZFeU1qZWowL3YzdU9YNmNQMWIvU1Q1N2V4Wk84Q1h3K2czK1dMMmF2dU45R2RhemgwYVF3cER1M1RBMk10SUlFSGtaRmNYWnk1ZHBYcmV1eGw3c2JlMXdkUzZnZFo4S2hYcjJXSHJrL2F4VnE5bDM4aVNleFlwaFpLaTAzK2xaYkFDUG5qOEh3TmtwYzVsZWdVQWcrRndJMjVwOWtxUlNpcm00MEtLZXBvM0lEck5XclZheng1SFIwWFFZT2l6VGEyUnk1ZmpHZlgwMCtsYnQ4S041blRyMGFOMks0SWRLcFpTRXhFUWlvNk01SFJTa3Nqc0FUZzcyT3V0c3B0OHJhSE9ZTGRxd0ViOGpSMmpUc0FHMUtsYlV1VTlwU2dvTDFxM25SV1FrcGR4MXExNElCQUxCbDQ2d213S0JRUEQxOHMwNnpEYnUyOC9HZmZ1ek5mYkJreWRzUCt6UG9iTm5rTW5rdEc3UWdDSGR1MkZtYXFveDF0bkprYlV6WnJCNDR5YjhqaHhoeUxUcEZIRE1TOVBhZGVqY3JDa2xpaGFsWWZYcUZDL3NpbHNoVnh6dDFXWHJqbDI0d0Irci95UXBPWm1KUHc2aWFXMmxjMlBaNUVtTW1UMmJMUWNQRW5EdEdrTjc5a0Fpa1RCcTFoK1ltNXJTdVhsenVyWm9ydUZrK1JBakkwTjZ0RzVGeTNwMTJlSHZ6ODRqUjduNzhDR0ZuWjM1K2JmZlNVeE81by9SbzdDeHRPVFNqUnZzUDNXYWs0R0JLQlFLV3RXdno4RE9uVlNaYTF2bXptSG4wV05zMkx1WGVXdlhzWEREUmtvVUtZSlBodzVVS2VPdHR1Njd1RGlxZE5TTXF2OFl0RDBvcGg4ODlocXJLWDJTL29ENUllL2k0aktOL05TRlBNTWg1OGZTdTIwYmpnY0VzTVBmSDU4T0hWVHRuc1UwYThxbHBxWnk2OTU5VGdkZDR1RHBNNWlibWpKLy9EZ2tFZ2tBWmlhbW5Md1lpR3VCQWhqbzY3UHI2REZNVFV4d0xmRDNnVzVpVWhMYkR4K21Wb1VLRkN0VTZLUDNIZmJzR1JldlgrZjBwU0J1M2JzSFFEbFBUM3c2ZEtCY1NhWDhXb05xMWFqaVhZYXRodzZ4OWVCQnhzK2JoNUdoSVJXOHZDanRVUnd2TjdkY0w0UXUrSFlRa2hmcVJMMTl5K21nSVB6OGovQTRQQnd2TnpkbWp4bXRVWHNrM1JHemVPTW1HbFNyaWtRaUlTMHRqVE5CZndIZ1dhd29HL2Z0SXpMNkxULzM2Z1hBcUw1OTZkdStQV2xwYWVUUG01ZG5MMTdRZGNSSTNyeDd4NkF1WGVqUnVoWHhpWW04ZWhQTnBFV0wySDM4T0krZVB5ZC8zcndZR3huaE05NFhFMk5qVmsyZnhwN2pKMWk0ZmdPSHo1Nmxkc1dLT05rN1lHeGtpSk85QXdZRyt1anI2WFBsVGpBcHFTbWt5bVNrcEthcS9pdFJwQ2hWeW5ocjJKVmxtN2R3TGZndXczcjJKRWtxWmRMQ1JRVGV1RUZSRnhmbWovc0ZCenM3MmpacWlKMk5OZE9XTG1QSzRpWHNQM21LMzBjTVZ3VXFmRmovTFR0OHVJOWtxWlQ5cDA2UmtKVEU4MWV2Vk4rRkFJRTNsRmw0NXk1ZnhuZmdBSnJWcWNPYm1CZ2tFZ2xyZHU3aVNYZ0VNcm1jdmNlUFkyTmxpVXUrZkRuZWowQWdFSHdxd3JibW5BSk9qanJyWVdmRjdOVi9xcjFPUzFPUUxKVlN1MkpGU3VtUVZnOEplOFR4Z0FBNk5XMktoYm1tUTZ1WVN5RnVoSVNvWlg2OWlJemtSa2dJMXBhVy9OeXpwOXI0VjFGdkNMeHhIU3NMQzB5TWpVbElUR0xYMGFNVUtWaFFUVGxFSnBNeGJkbHkvTStkbzNPelp2ell0WXRPWlpHb3QyOFpOZXNQWGtSR01xSlA3MnhMOXdzRUFzR1hockNiQW9GQThIWHoxVHZNakF3Tk1URFExMmh2VmI4K3JSdG9mOGc1Y2ZHaXlwbjI0TWtUZW83OUJibGNUZ1V2THdaMCtqN0xBellUWTJORzl1MUQwOXExV0xkN0QyZisrb3NYa2E4eE16VmwwdUFmZFY2MytjQUJGcTdmZ0V1K2ZDenk5YVY0a2NLcVBpc0xDNVpNbk1pR3ZmdFl1V003c1hIeE5LbFZreWsvL2ZSUjJUczJWbGIwNjlpUkhxMWJFNWVRZ0syVkZZWHk1NmQ5azhiVUtGK2VtTmhZcGkxYnh0dllXQnBWcjA2dnRtM1VIREFBaG9hR2RHcldsSGFOR25MODRrVU9uRHJObytmUHRXWnNtWm1hTUg3QVFJMzJEOHJUWkJrQUFDQUFTVVJCVkpHbVNKbTZaS25XdnFwbHk2anE1K1NFNjNkRHVIejd0a2E3aWJFeFE3cDN6L0Y4ZHg4K1pQK3BVem0rTGlORlhWeG8xNmdSV3c0Y3BFbk5tanFsd21MajQrazRiQmd4c1hIWTI5clNxVmxUT2pkdnJoYjUyYXR0R3hhdTM4RFkyWE1Bc0xPMlpuaXZYaGhtaUNaZHVYMEhLYW1wRE9yYTVhUDNmRE0wbFA0VEpxclcrTDdwZDdTcTM0QWlCWjAxeGxxWW0rSFRvVDNkV3JiZ1pHQWdCMCtmNGRMTm13UmN1MGEzbGkyRXcwendVUWpKQzAwbUwxck01ZHUzc2JlMVpWalBublJvMGxnbFRaZ1JMM2QzdXJWc3dkNFRKOVcrRDAyTWpXbFFyUnAxS2xYbXdyV3JWQ3RibG5wVnFnQkt1NU5SNHRnbGYzNXFWcWhBaTdwMVZmYkp3c3lNcFpNbXNtYm5MbzZjUDQraGdRRkRlblRIeHRJU1cydHJKdjA0Q0h0YlczdzZ0TWZMelEyL0kvN3NQWEdDdDdHeHlHVFpDejVZTW1taVJwdE1KaVA0NFVQcVZLcEVwMlpOK1dQVmFvSnUzYUpieXhiMDY5aFJWZXNGb0U2bFNyaTd1akpsOFJLS3VyaW9aZlhtQm9ZR0JpeFl2eDZaVEk2em95UHRHalZTOVpVb1VoUnpVMVBHOXUrditpenRiVzM1c1dzWE51N2J4NEwxNjFWdFkvdjMxL3B2SnhBSUJKOFRZVnR6VHZ2R2pTaVVQLzlIWDkrNVdUTTgzVFNENUNxVThxSkRreVphcnprZUVNRHhnQUFhMTZ4QllXZk5lKzkwMHVYN3U0MGFqV3VCQWt3Yk5oUlF5dTVuUklHQzMvKzNRcTNOeWQ2ZWNRTitVTDJPZVAyYWlRc1djdnYrZlhxM2JVTzNsaTBaL091dkZDOWNtR0U5ZTZxQzl3QnUzN3VINy93RlJNWEVNTFovUDFvM1VKYzZGZ2dFZ3E4RllUY0ZBb0hnNjBlUzlaQi9GbGVQTXBNa0VpWURETzdjZ1orNmRQeTN0OFRwb0NDYzdPM1ZKUEJ5d3BPSUNKd2RIYk04Q0V1V1N2RTdjb1FPVFpxb0hmWjl5T3MzYjhpYko0L08vbzhsSlNWVkxTdmh3Wk1uMk5uWXFHcldaQWRwU2txbWUvK3ZrSmFXaGtLaCtGY1BKMU5TVXVrM1lRTDYrdnFzbURwRlo3VG1YN2R1WVdoZ1FPbml4ZEhUMDh2eE9nSFhyakg4OXhscUdZc2Z5NEZUcDNCMmN2cW92Y1FsSkJCMDh4YTFLcFJYYytibEZ1djJIdVMzVldzQlVNRDh4M2V2LzV6cml3ZytDeG0vOS92bXNhSnZIazFwVjIyU0YybHBpbzFwSkk5NUZob2E4Yy90TnZmSURYdjNNaXFLaDArZlVybDA2VnlwSlprc2xXYVpxWnhkNGhNU3RVYkJwNk5RS0VoTmxaRXFTMFVtbDZOUUtORFQwME5QVHc4SktQOHZrZWpjVCtyN0REUnpNek5rTWhsaHo1N2hYcml3MXJHZ3pBNldTQ1FmOVQyYUZjbFNLWG9TUFkzTVBvVkNvWGFnS0JCOENRaDcrblh3cmRyV3pIQXRYbWFvUkkvNUFEMWFObVY4UDgwNmxUbGh6Qit6dVhUelpvNnVxVkcrdk1xSmxjNnJxRGUwR2pTSUVYMTY2M1NZcGQvUHI1cjJxeXA0VXlhVGNmditmY3FVS0tFeFhwdkRiUExpeGV4YXZFZ2x5Zmd1TGc2WlhJNzhmVjIwakFFbGNybWNyaU5IOFRJcUN0K0JBMmxRclNvS2hZS1pLMWV4NS9oeEd0ZXN3WVNCQTBsSlRlVi8yN2F4L2JBL05wYVcvRDVpdU5iOUNBUmZPb3MyYjJmeGxoMEFLQlJNZmh4eWZjcS92Q1ZCTGlQc3B1QmJ4c0hUMDhJaXpYQUxFa2x6VTRtRUtmbnNxR0docWFyMk9UZ2ZuOFMwbDIrSlRVc0RoV0ovQ3RMZTRTRWhiLzZSeFFVQ0hYejFHV2E1UVoxS2xUN3ArdXhHSUpvWUc5T3RaY3NzeDMwT1p4bWdjZEQzTWRKOVg0S3pEUGdzQjZZNXhjaklrQ1VUSi9JMkxoWjVXcHJPUDhhS3BVcDkwanJ1cnE3c1hMU1FBbzZmWGh0SFd6MmY3R0pwYms3OXFsVStlUStDYnc4aGVhRWJKM3Q3dFZxYW4wcHVPY3VBVEoxbEFCS0pCQ01qUXczYmsxME1EUTFWem5jREE0Tk1uV1hBWncyUTBQVzVDV2VaUUNENHJ5SnM2NmZUdGxGRGFsWW9uNk5ybkJ3Y2RQWmR2blZiVmZzeUhYTlRVOW8wYklpVnVUSkxPU1l1VHRWMzZ0SWxKaXhZaU8vQWdUU3ZXeWRiNjU4TURNUW1pMHpyaXFWSzQyaWZod21EQm1KcVlrS1JnZ1VCcFUwYjA4OEhRd01EZHZqN0V4WDlsdkJYcjNnWkZVWDlxbFVaM3JzWGVXeHNzclVQZ1VBZytOSVFkbE1nRUFpK0hZVERUQ0Q0RjdFd044dnlVUGxUc2JlMS9henpDd1NmRXlGNUlSQUlCQUpCN2lKc2ErNVEyZHM3NjBIWklMM2Vjc0MxYTJvWmE2a3lHWTU1OHRDbVlVUHM3WlQzODlFeDcxVDltdzhjeE1MTWpMcVZ0UWQzdm95TVpPNmFOUVEvZUVqN3hvMEJXTFhEajVUVVZDUVNDWVlmWkthbnBhV1JrcHJLN0RHamNiVFBRMGszVFpsOXVWeU90MGR4RHAwNXc1VTdkM0RKbDQvWlkwWlRvM3pPSEljQ2dVRHdKU0hzcGtBZ0VIeGJDSWVaUUNBUUNQNlRhSk84VUNnVVc5SklIaU9pK0FRQ2dVQWd5RG5DdHY3M1NFcE9CbURjZ0IvNHJsWXRWZnU0dWZONDlQdzVBUFkyTmtna0VsNUdSUUp3K2ZadDdqNThpRStIRHBpL3IyMGNHUjJ0ZExyZHVNSFRpQWhTVWxONTlTYUtSdFZycU9iY1BHYzIydzhmNWtaSUtHdCsvMDF0SCtuMXROMEt1V3JzTWZyZE8vYWRQTW11STBkNUhSMk5rNzA5Zzd0MXBVbk5tdWpwNldsa3hnSG82K25saWx5MFFDQVEvSnNJdXlrUUNBVGZIdUlPVmlBUUNBVC9PWVRraFVBZ0VBZ0V1WXV3clo5T1RHd3NMUVlNL09SNTNGeGQrZk8zNlFBa3ZuZVlXWDhnbFpnc2xXSm1hZ0lvcFljTDVNM0xrNGdYeUdReTV2eTVoancyTm5SdDBWdzEzcy8vQ092MjdLR3dzelBHUmtaVUxsMmFXYU5ISVpGSThEOTdUald1UnZueWJEMTRpQ2NSRWFyU0FRcUZndjBuVDFHK1pFa2M3Wlh5L3kram9qZ1RGTVNab0wrNEhoSkNXbHFhYW82WFVWSE1YTG1LbVN0WDZYeVBYWm8zWjBpUDdwL3lNUWtFQXNHL2lyQ2JBb0ZBOEcwaUhHWUNnVUFnK0U4aEpDOEVBb0ZBSU1oZGhHM05IY3hNVEJuVHowZWpmZG1XclRqWTJkRytjU05WMjZLTm04am40S0RXbG82VnhkL09zVmRSVVFBYXRjVVNrNU13TnpWVnZYWnpMVVR3Z3dkczJMZVBSOCtmOCt2UUlaaWFtS2o2djZ0ZGl4YjE2dUhzNUVpM1VhTXhOamJXV2t1emZNbVNGTXFmbnpVN2R6SDVwOEVBSERsM25rZlBuek8wUnc4QW5yNTRRZWZoSTVETDVlUnpjS0Jrc1dMY3VuZVBNZjE4c0RETFdrNSs0c0pGV1k0UkNBU0MvekxDYmdvRUFzRzN5emZ0TUx0OCt6YkpVdWtuYWE2L2lJekV6dG9hWXlPalhOeVpJQ2U4aklyQ3hNZ0lHeXVyZjNzckFvSGdFNG1VeVpuM09rWklYZ2dFQW9GQWtFc0kyNXA3R0JrWjByeHVYYlUybVV6R25EVnI4U2hTV0sxdjFRNC84am5ZYTR6L2tMQm56d0J3ZVovdGxVNXNmQUt1QlFxb1hwZjE5T1RVcFNCVysvbFJxMElGR2xhdnJqWSs0OWpNa0VnaytIUm96NFFGQzJsU3N5YXV6Z1dZdDI0ZDFjdVZvMG9aWlYwMmwzejVtREJ3SVBrZDgxSzZlSEYyK1B0ejY5NDlhbGFva0szNnlKTVdMYzdXWGdRQ2dlQy9pTENiQW9GQThHM3pWVHJNRWhJVEdURnpGczNyMU03MEFlVlB2NTJFUEFwanplKy9xK1FvZEJIOTdoMEwxcTluVU9jdUtwbUtkM0Z4ZEJzNWl1WjE2L0J6cjE1cTR4T1RraGcrWXdhZG1qV2pUaVh0aFpnL0o4bFNLY2xTYWJiSFozUTJQWHIrbkpmdkl4MXpRbWwzZDVXRy9vZjR6bCtBaFprcFkvdjNWMnRQU0V4azNMeDVOS2xaVTAyelB5Y3MyckNSNjNmdnNuZnBFcUdUTHhCODRSeVBTeVFsVGFGNkxTUXZCQUtCUUNENE5JUnQvYndFM3JoQlVuSXlwZHpkc3pVKzRObzFYcjk1UTZQcTFURXpOZVh1d3pBSzVjK3Zscm1sVUNpSWpJNm1UQWtQVlZ2SllzVUFzTFd5WXZ6QUFhcjJ0YnQzOHpJeWlySDkrMlY3encyclY4Zi8zSGw4NTgvSDN0WVdRd01EamV1YjFLcVo3ZmtFQW9IZ2EwTFlUY0cvaVhQSmtuWjZxZnJOOWZUMEN2OVRhMHJTTUFKRjltNWtQZ3VxdnpkM1E0bnhhRmVQTW9tWmpjN1ZsUldLWjFKNXd2NlhEeDVFL2xOckN2NzdmSlhlQlVNRFEreXNyWmkyYkRtUHc4UDVzV3RYclhJVUV3Zi9TTGVSb3poMytUS0ZXcmJNY3Q1cmQ0SVpOV3NXSzM2ZGlvbXhNZGFXbG5ScTFwVFZmanVwVWI0OEZVdVZBcFFQT0ZPWExPWDYzUkNxbGltck5rZXlWTXFjUDlkODlIdHpzTE9sLy9mZkE4ckN6ckh4OFJwajlQVDAySC95RkpzUEhNalduQ2JHeHB6ZXNGNzFldWVSby9nZE9aTGp2YTJmT1FQM3dwcmY1L0VKaVp3T3VrVDd4bzAxK3N6TnpERFFOMkRCK3ZWVUxWTW15eXl4cTNlQ2VSUHo5ejJLUXFIZ3d0V3JsSEozNTlTbFN6cXZxMSsxS25wNmVqbDROd0tCNE44ZzhmMkRpWkM4RUFnRUFvRWdkeEMyOWZNUmw1REF3dlVic0xhMHBGNlZLdG02SnZqQkExYnQ4TVBMelExSGUzc3UzN25OZHpWckVmSDZOZGVDZzdHMnRPVDYzYnZFSlNUZ1dWVHBKSHNjSHM3NGVmTUJTRXFXa3BLYXFwcnY5cjE3Ukx6TytSbFBseGJOdVhEMUt2R0ppZmgwYUkrRG5WMk81eEFJQklLdkVXRTNCZjhtZXFsNjdmVDBKVE1sa0hWS2Q2NmllVzcrejY2dEFJbWt1QVJHLzdOYmtid3pNalNUQWV1ekhDcjRadmdxSFdaR1JvWk1HemFNUDFhdlp1TysvWmdZR3hNU0ZzYmwyM2MweHNya2NsYnQ4R1BWRGorTnZqbGp4MUMrWkVrQTdLeXRtVDc4WjM2WU9JbXBTNWJ5Mi9DZkFlalZwZzNITGdRd2M4Vkt0czZiaTRHQkFhdjkvRGdkRkVTSEprM28yYWExeG5ySEFnSSs2bjBsUzZVVUsxUkk1VEJiN2VmSG51TW5OTVpabUpueDUrKy9xU1ExQUI0K2ZjYUM5ZXZwMHJ5NVdqdUF2cjYrMXZVMno1bURpWEhXVXBPSHpweGwxWTRkT3Z2UC9CV0VUQ2FubkdkSmRoMDlwdEZmcEtBelY0T0QyZUh2VHg0YlRYdlFzSG8xTE0zTkFWaS9adytYYnQ3VWtNQzhkZThldCs3ZDA3aFdKcGNoazhtcFZiR2lrTTBVQ0w0Z0ZDaTJDc2tMZ1VBZ0VBaHlEMkZiYzVmSDRlSDR6bC9BMHhjdm1EWnNxRm85TVFBRGZYMVNaVEtONjlLVlBKenNIVGh3K2pReW1aeG1kV3FUS3BQeDY5SmxxbkVWdkx4b1hLTTY1NjljVWJXUDdOdUgrZXZXOGN1Y3Vjd2ZQdzR6RXhQdVBYcE1oZmVCbStuSXRLeWJzVy9Md1VQOGI5dFdpaFFzU0Y0N08xYnQ4Q00wN0JHRHUzZkxVbmxGSUJBSXZoV0UzUlQ4RytqcDZlbWhrSmo4Vy80ckN6MEplUTIwbnhOL0R2SWE2R09sTHlFMjdSOWJVZzJKUkdHcWx5Ykp1a0NyNEp2aXEzU1lnVExMYWt5L2ZqZzdPZEdpYmwxdWhvWlNyV3c1VmYvV2d3ZkpsOWVCV2hVcWFzMCtBeWpvNUtUMnVwUzdPOE42OXNEZDFWWFZabWhveU5TaFE3QXdNMVBKQVpaMGM2TlpuZHI4M0t1bnhwd1dabVpxMlZ3NW9mMVBRekRJNE56cTNiWWRiUnMyQktEWEwrTm9XYTh1YlJzMlJFOVBENWQ4K1hESmwwODFOdXpaY3dCYTFxK1hiWDE3Si9zOG1HVW9OSzBMYTB1TFRQdDNIenVPbTJzaHJDMHRtTDU4dWRZeFJvYUcrQjA1cXJXdll1bFNLb2NaUUprU0hpeWJQRG5MZlFGc1BYaUkrZXZXWld1c1FDRDRieUFrTHdRQ2dVQWd5RjJFYmMwZDVISTVOME5ET1hENk5FZk9YMEFDalB2aEJ4cFVxNll4MXRuSmlhQ2J0MWk3ZXplMjcxVTAzc2JHY2pJd0VKZDgrWkNueWZsejUwNkt1cmhRcGtRSkZBb0ZmZ3NYa2l4TnhzTGNIQ2Q3ZSthdVdjUDJ3LzY0dVJiaTkrRWpjSFp5eE56VWxHbkxsdE54NkRBS09EcnlPanFhQ2w0bGVmVDhPZjVuenlGTlRlRkpSQVFWdkx3MDluVHB4ZzIySFRyTXM1Y3Y2ZHlzS2YwN2ZvK1JrU0U3L1AxWnNta3ozdy83bVVxbFN6RnV3QUNjN08wMXJtOC9aR2kyUHFlMHRIL3AxRXNnRUFoeUNXRTNCZjhXU2FtSzNTYUdpdklTOUZSYXljWVNDWTJ0ekhENEJ4eFp4WXdNS0d4cytOblhTYWV3c1NGREhXd0lrYVptUGZnVGlaVEpPUjZYcU1vaUJVaExZMXV5VExIcnN5OHUrS0w0S2gxbU1wa01mWDE5SkJJSlhWdTBBS0JHK2ZLcS9xMEhEL0gweFF1cWxTdEx1OGFOVk8wM1EwUEpteWVQeHNOQjYwRS9FaE1YbCtOOW5MZ1lxUHA1WU9kT2ZOKzBxVnIvclh2M3NMR3kwbkRNNlVLZWxxYm1NSE8wejZPcXB3WmdiMnVya2tSTWxrbzVmU2xJMVhjNjZCTEdSa2FFUEF3ajVHR1kycnlmVTU4K05PelIvOW03Ny9Db3FyV053OCtlVEhvaG9ZUVNJSFRwb0NEMWlFR0tLUGlKU3JNcklEWkVFUVJGUUZRc0ZCdFNsYWFDaWxRN0NBZ0lJazBFcElRV0NFaExJS1NRUGpQNyt5TmtKR1FDb1ptUStkM1g1WFdZdGRkZTgwNU9ZS05QMXJ1MGZlOWV2ZkprSHpXb1dWTkxwazI5NGpXVGtsTzBZZHUyZk0wOWRPem9GYjhmZ0d2TWRNU1lzcVJLOGpKbGZrM0xDd0FBcmhEUDFtdGlhK1J1UGZQNjY1S2tWbzBiNjZuNzcxZVZDdVZkenUzNzBJTjZZOEpFZmZyTlhObnRka21TWVJnS0N3MVYvOGNmazUrUGp5cVVMYVArano3bXZGYStUT2tjYTdTNDhTWUYrUG1wNTMzM09YODQ4NDVXclZTMlZDbDlNdWNiN1kyT1ZzdWJibEtiNXMxMU5DWkdueTFhSkVrcVg3cTA3bTNmTGxkTk1hZE9xVXpKa25wbndJdXFYUDdmdXJ0MjZLRGJtalhUalBrTEZKY1FyOUlsU3VTNlY1TDZkTzhtLzN6OFFPVzduM3g2MFRrQVVLanczRVFoY1dML3RwaVFLbFZlQ3ZJS1RMY1lSbDlKeWpSTk9VeFQzWUlERk9oUnRJNmI4VFFNdFF6d1ZjdUFpLy85NGtxa09oejZJQ2JlNWZtRUovaTlqdk1VeWNCczVLVEpPcDJZb09IUFBxc1N3Y0U1cnYyNGNxVSsrdnh6M2RlK3ZWNTQ5TjhkWUducDZYcjFndzhVSEJTa1Q5NTRJMGRMamRUMGRGVVBEMWViNXMwdnVaWk1tMDBUWnMvTzFZN0RaclBwdFhFZjYxaHNyRzVwMUVnUDNOVkpEV3ZWdXVCYWRydGRYcDc1Uy9rVGtzNW94UGp4c2xxdE9YYnhucnZEeTJHYXN0dnRlUVptdjIvZUxNOTh2TisrNkVONVhwdXhJQ3Vrei80Sng4UXpaN1IrNjlaOGZJSXNyczRlMjMvb2tBYU5HWnV2KzIzMnZOdVJBQ2djMHV3ZTgzdzhUQzlEOGpJdEdiTU9IZHJGWDFZQUFMZ0NQRnV2alp2cTFOYVlRWU5VdlZLNHl4MVk1Nm9XSHE3UFI0KzY0SndKdzRmTHg5czd6K3ZOR2piSTFVNWZraHJXcXFXSkkxN0xNVmE1ZkhtdCtYSzJKRG5EdFd3ZFd0MXkwUitTTEJFY3JJRzllcnE4MXJWREIzWHQwT0dDOTUvcjdqWnQ4ajBYQUFvRG5wc29URTVIUlNWNGxhNy9zayt3Z2kwV280ZERzdjZRbUNJdnc5Q3pwWXJKMTFLMFFyTnJMZFhoMEtjbkUvVkRZb29remlmRXhSWEp3S3h4M1RvYVBYV2FIaDM4c3Q0WjhLTHExYWdoMHpRMSsvdnZOWDdXYkQxeTk5MTY1c0VIY3R4ajlmRFF3RjY5TkhqTVdMMDVjWkx6akxKc1ZTdFdVSStPT1hlSTVVZEthcW9teko2ZGE5eHF0V3I2MjIvcG01OS8xamMvTDladm16YXBidlhxZXFSelo5M1N1SkhMTnBHWk5sdStBN05zcnovM25ObzBkMzBBOWZUNTgvWEpuRy95dkhmWVIrTXU2YjNPRnhrVnBaVWJzbmE1WlgrZVl6R3hlbXZ5bEh5dmNldk5UZVRsbGZOQlFFdEdvR2c1dnUrdldFa2ZGWFFkQUFBVUZUeGJyNTFiR2plNitLUjh1bEJZZGpuT0Q4b0FBUG5EY3hPRnpZa1QyNUlyQk44d1dBN2ZOSXRGdlNWcFFVS3l6amdjZXJaVThIL1NuckVvaUxYWjllbkpCR2RZSmttbWFYN0YrWVM0a0NMNU4rcE9yVnNyUEN4TUw0MGVyUkVmZjZ5djMzOWY0NzZZcGJtTEY4dkR3ME1yTjJ6UUw3Ly9yclQwZEdYWU1wV2VrZWxza3lGSnY2NWJwMjkrL2xuZDdyaERVbGFyd3lEL3JITzY1aTVlTExzOWZ6M1oyN1pvcmdBL1A1VXFIdUt5ZFVWd1VKRDZkTyt1QnpyZHBhOS8ra2xmL2ZDREJvMFpvK3FWd3ZYeDBLRUtQdHZyUGx1bXpTYnJGZnlCMlBlTk45WGlwaHYxUUtkTytacS9iT1lNK1hoNVhYVGUvRjkrMFFjemM0WlNwbW5tR3BPa0c2cFV2dXd6M0xKdDM3TlhuWjk1Tmw5emsxTlRyK2k5QUFBQUFBQUFBT0MvZEhqMzdxTWhWYW9NRFBJS1RNdHV6N2dzS1ZWZWhxSG5TZ1VYdWZhTVYxdld6cklFTFQ0bkxPTjhRdVJIa1F6TUpLbGVqUnI2NU0wM1piUFo1ZW5wcVZzYU45S2hZMGRWdWtSSitmbjR5Ti9QVjc0K1B2TDM5Wld2dDQ5OGZYM2s1NVAxejNzelptcnkxMStyZmN1V0NnNEswdXl4WTV6clRwMDdUK2taR1JkODc3VDBkRWxTM2VyVlZiZEdkWDEvVGh0RVZ3TDgvZFM3YXhkMTdYQzd2dmoyV3gwL2VTcFhXQ1pKdGt0b3llakszdWhvVmExWUlkL3pMWWFScjU5U1BMOWxvaVI5OSt1djJob1pxUzYzMzY1NVM1WTR4NjlHUzhhdzBxSHExYVZMdnU1Zis5Y1cvZnpiYi9sK1B3QUFBQUFBQUFBb2FMUm52RHkwWWNTVktMS0JtU1JWTEZ2Vytlc205ZXVyUXRteSt2bTMzL1IvdDkybWtpRWgrbXZuVHUyS2l0STk3ZHJKNFhEb284OC9WNXZtelRYaXViNnkyV3d1UTZzbDA2Ym0rWDdydDI3VjVLL25LT3J3WVhXLzQ0NUxDcWNrcVZoZ29Qbys5SkR6OWRHWW1LeWRjR25wZXVyK0hzckl6SlNYNThWM2ZCVUdldzlHNjg1YmIxWExSamZsQ015dVJrdkdrR0xGMUs1bHkzemRmeW8rZ2NBTUFBQUFBQUFBd0hXSDlveVhoamFNdUZKRk9qQmJ1V0dEdkwyODFLeEJBeG1Hb2VnalIvWEpuRzkwNjgwM3EyUklpUDdjc1VOekZ5L1JBNTA2eWVGd2FNNVBQeXU4WEpqdWJkL3VrdDVuMS83OUdqOXJ0djdhdFV1ZElpSTArcVdCS2xXOCtHWFZmUHprU2ExWXQxN0wvL2hEMi9mdWxTVGQxNzY5N0hhN0hBN0hGZTB3czlsczhyeUV2dlkvL2ZaYnZ1Yi92V2RQcnJGdWQ5NmhrS0FnNTJmSWRqVmFNbTdaRmFtSWh4L0oxMXliM1haRjd3VUFBQUFBQUFBQUJZWDJqUGxERzBaY0RVVTZNSnY3ODJMdGpZNTI3Z3BMU2NzNno4cmJLLytISzhjbkppb3BKZVdDYzZiT25hY2QrL1pwOUVzREZSNFdwclNNREIwK2Zqelh2TERRVUpmdEN3OGZQNjZWNnpkbzVZYjEyckYzbnlTcGN2bnk2dDIxcTlxMmFLNUtZV0ZLUGx1RGR6N09GSE1sTXpOVHlhbXBDZ29JelBjOTQyZk56dGM4VjZIVXVidjd6cmYwOTkvenRhNmZyNjlhM25SVHJ2SHdjbVZ6dFdTTU9ueFlWU3JrM3RGSFMwWUFBQUFBQUFBQTF6UGFNMTRZYlJoeHRSVFp3TXhtczJuSHZuM08zV1dTZENvK1hwSVVISmovMEdqR2dnV2E4OVBQK1pvN2NOVG9DMTVmUFBWVFo1dkh5S2dvcmQ2MFNhczJidEsrNkdoSlVxV3dNUFhxY3AvYU5HK2hLaFhLNTdnM1BUTlRrdVRqblhkZ2xwU2NySlViTm1qempoMjVncWI5aHc5TGtzTER5dVhyczBqU1Q1OU1rWit2NzBYbnpWMjhXTzlObjVIdmRZZDlORTVXcTRlc0hubC8rMlhhYkNwZnVuU096N0ZxNDBZOWRYOFBWUW9MMDg1OSsyWEtWS002ZFhUNCtIR05HRDlCOTdacnB3RTlIOCt4VHV1bVRkVXg0bGI5dW02ZDdtalZLdDgxQWdBQUFBQUFBRUJoUVh0RzEyakRpS3VweUFabXV3OGNVRnA2dWhyWHErc2MyeGQ5U01VQ0F4WGc3M2ZSKzdmdjJhUG9vMGQxVDl1MmFuWHp6UmVjTzMzZWZPMC9mRWh2OWU5L3dYa0JmbjdhdkdPblJuejhzV0xpNGlSSllhVkQ5Y2pkZDZ0ZHl4YXFYcWxTbnZmR0p5WkpVbzRBNi9qSms5cTZLMUxiZHU5MnRwU2M4OVBQOHZQMVVmMGJhdWE0LzVjMVdidTZTcGNvY2NFYS95dFBkTzJtUisvcG5PZjFOeVpNMUk1ejJqbG1aR1JxNU1SSmF0MjBxWVk4OWFRK1g3UklOcnRkamVyVVVZVXlaVFRnOGNjMWVtcldUc0xzME96UEhUdFVwWHdGclZpM1hndVhMWk92ajQ4aW1qUzV0aDhNQUFBQUFBQUFBSzRCMmpQbVJCdEdYRzFGTmpEN2M4ZE9TZEpOdGV0SXltcEp1T2JQUDFXdlJ2VjgzUjkxK0IrOVBXV0tWbnorbVNxVkwzL0J1UXVYTHBQbk1hc2ExYWx6MFhYRHc4ckpZckdveDUxM3FtMkw1cXBibzBhKzZ0bHo0SUNrbklIWG1LblQ5UHZtemZMeTlGVGp1blhWcUc0ZDNWeTNubXBXcWF6VTlIUjF1ZjEyVlNoVFdwRlJVWnE3ZUxFTXc5QVRRNGVwKzUxMzZMRjc3MVh0cXRYVTVmYmI4L1grQlczVnhnMUtTazdXLzkxMm04dnI5N1p2cDVPbjQ3VG40RUZsWkdUS3k4dFRIMzh4U3o3ZVhoby9iSmoySHo2czE4WjlyRWtqWGxQdGF0WCs0K29CQUFBQUFBQUE0TXJSbmpFTGJSaHhMUlRad0d6MXBrMEtDUXB5dGphY05tKytUc1hIcTJORWhNdjUyVzBiVGRPVUpNV2VQcTJnZ0FENSt2aGM5TDB5TXpObHlNaFhYU1dDZzdWbzRvUThyOXRzTmxtdE9mOXYyWC9va0tiUG55OFBEdzgxcnZ2dmpybUg3LzQvOWVoNHArcmZjRU91czgwQ3JWWU43TlZURzdadDA3Q1B4aWs0S0ZEamh3L1hkOHQvMWRjLy9henZWNnhVbjI3ZDlPTGpqK1ZaeXplTEY4dnFjZkd0dkgvdjNuUFJPVmRxMW5mZnEwYWxTcXA3TnZDMFdDeXlaYVRubU5PbmUzYzVIQTVaTEJhbHBxVnAvNkZEdXE5OWUxbXRWcjM5WW4vMWZHV0lQbC8wcmQ0ZE9PQ2Exd3NBQUFBQUFBQUExNEs3dDJla0RTT3VsU0labU1VbkptcjczcjFxM2JTcDBqTXlOT1hyT2ZyeWh4OTBTNk5HYXQyMHFjdDdQRHc4RkJ3VXFGL1hyVk94d0FEOXNtWk5yblBFc3EzYXVGRi9idDh1ZjE5ZjJleDJyZCsyVFpVdnNnc3R2MFo5T2xWTDFxeVJ2Nit2dkwyOGRDWWxSV2RTc243ajkrbmVUYUhuN0RCcldLdFdudXNjT1hGQzArYk4xMCtyVnFsY2FLakdEaDZrOEhMbDlOekRENmxqUklUR1RKdXFNZE9tNmNkVnF6UzRkMi9kVUtWeXJqVm1MbGlZcjVwdGR0c2xma3JwMDduZmFNYUNCWGxleno3RExQdXp4Q2NtNnVuNzczZGVMMSttdEJZc1hhclBGMzJyME9MRmM5eWJrWm1wWlgrc1ZhYk5wbHR1Yml4SktsNnNtQ2FPZUMzWFhBQUFBQUFBQUFDNDNyaHJlMGJhTU9KYUtwS0IyWjZEQitWcHRlcW0yclUxLzVkZjlPVVBQNmhOOCtZYTlzelRGN3l2VDdmdW1qQjd0b1orK0pGQ2dvTFUvekhYdTYrU3pwelIzTVZMbkx2UnlvV0c2dW43ZTF5VjJwczJxSzkvVGh4WFpxWk5kb2REcFlvWFY5blFVcnFqVlNzMWI5andvdmVicHFsaEg0M1Q4ai8ra01WaTBiM3QyK25wKys5WG9MKy9jMDZWQ3VVMThiWFhOT2VubnpYeHl5ODFmTnc0elI0N0p0Zk90cDgrbVpManpMUzh6RjI4V085Tm4zRkpuN04xMDZacTFiaHhudGZuLy9LTFRpY2tTcExDU3BmV3dnbmpuVjl2U1hxa2MyZEZIZjVIMCtiTlUzcEdSbzU3RGNOUTZSSWw5TnpERCtWb2sxa3VOUFNTYWdRQUFBQUFBQUNBd3NyZDJqUFNoaEhYV3BFTXpKclVyNjhsMDZiSzRYREkxOGRIVlN0VVVOTUdEWExONjkyMXEzcDM3ZXA4ZlcvN2RycTNmYnVMcnQrcGRXdDFhdDFhcG1uS05FMVpydUlmUEcxYnRGRGJGaTB1KzM3RE1CVFI1R2FWQ2duUmZiZmZydkpsU3VjNXIwZkhPOVcwUWYxY2JTQUg5dXFwZ2IxNjV2czl1M2Jvb0s0ZE9yaTgxcnhoUTYzN1prNk9zZk5mdTlLdVpjc2NyOC8vR3BjTUNkSDQ0Y1B5WFNNQUFBQUFBQUFBRkRYdTBwNlJOb3o0THhUSndFeFNqclBIWElWbFY0TmhHTTZ6endxVFN3bmRybFlyU1FBQUFBQUFBQURBZjYrb3QyZWtEU1ArSzlmMzd4UUFBQUFBQUFBQUFOemM2YWlvaExUVDVzc09oemxMa3MwaDZZZkVGRTA1bWFCVWg2T2d5N3RzNTdaaHRDbXJEYVBEWWM2aURTT3VCUUl6QUFBQUFBQUFBQUN1Y3lkT2JFdDJLRzJ3dzZHWjJXTUxFcEkxNnNScHhkcnNCVm5hWlltMTJmVkJUTHkramovakhNdHV3MGhZaG11QndBd0FBQUFBQUFBQWdDTGc4TzdkUnhNekV3YzZUSE44OXRpeXBGUjllakpCU2Ziclo2ZFozbTBZSGYwTzc5NTl0QUJMUXhGR1lBWUFBQUFBQUFBQVFCRnh2YmRucEEwakNncUJHUUFBQUFBQUFBQUFSY2oxMnA2Uk5vd29TQVJtQUFBQUFBQUFBQUFVTWRkYmUwYmFNS0tnRVpnQkl2N1Vkd0FBSUFCSlJFRlVBQUFBQUFBQUFGQUVYUy90R1duRGlNS0F3QXdBQUFBQUFBQUFnQ0txc0xkbnBBMGpDZ3NDTXdBQUFBQUFBQUFBaXJEQzJwNlJOb3dvVEFqTUFBQUFBQUFBQUFBbzRncGJlMGJhTUtLd0lUQURBQUFBQUFBQUFNQU5GSmIyakxSaFJHRkVZQVlBQUFBQUFBQUFnSnNvNlBhTXRHRkVZVVZnQmdBQUFBQUFBQUNBR3ltbzlveTBZVVJoUm1BR0FBQUFBQUFBQUlDYithL2JNOUtHRVlVZGdSa0FBQUFBQUFBQUFHN292MnJQU0J0R1hBOEl6QUFBQUFBQUFBQUFjRlBYdWowamJSaHh2U2gwZ1pscE9sSWsyU1FwTlQxZE52dlYzL29Kb0dpeE94eEtTVXVUbFBYQU5lVklMdUNTZ0l2aWVRZWdzT0Y1aWlMTk1GTWxNME9TMHRNemxHbXpGWFJGQUs0RE5ydGRxZW5wenBkbi93NFBBRVhTdFdyUFNCdEdYRThLWFdCbU1ZM2pNczFVU1RwNU9sN3A2UmtGWFJLQVFpNHowNllUcCtLeVgyWVlEaDBweUhxQS9PQjVCNkN3NFhtS29zdzBGR3RLeVpJVWw1Q29sTlMwZ2k0SndIVWdQVDFESjAvSFo3MHd6VlNMYVJ3djJJb0E0TnE2MnUwWmFjT0k2MDJoQzh6c3B1T1lES1ZJMHZhOSt4V1htRmpRSlFFbzVNNmtwT2pQWFpHU0pFUEtjQmo2cDRCTEFpNks1eDJBd29ibktZb3kwMkhFR0RLU0pHbDM5Q0dkT0hXcW9Fc0NjQjJJUzBqUTMzdjNaNzB3bEdJM0hjY0t0aUlBdVBhdVZudEcyakRpZWxUb0FqTkhxbU96YVJvbkpHbi9QMGMwYXZyblNrbE5rOTF1bDJtYUJWMGVnRUxDTkUzWjdYYWxwS1hwelNuVHRPZmdvYXh4bVhFWnRwUjFCVndlY0ZFODd3QVVCanhQNFM0czZmRTdKUE9RSkIwNmRseGpQNXV0NU5SVW5yc0FjbkUrRzFQVDlNN1V6eFQxejVHejQ4WnhSNnBqY3dHWEJ3RC9pU3R0ejBnYlJseXZqSUl1d0pXS05ldmZaWkZsb1dISVE1S3FsQTlUcTBZM3FuaXhJUGw0ZVJWMGVRQUtnYlRNREoxT1NOU2F6VnUxOTlEaDdHR2J3MmJySHIxMys0S0NyQTNJTDU1M0FBb2F6MU80a3dvMUc5eHVOWXdmSkZrbHFXS1pNbXJkdEpHS0J3WEoxOXU3Z0tzRFVGaWtwcWZyZEdLaVZtMzZTd2VPT0x1RjJleW03WjVEa2R0L0tNamFBT0MvRmxLbFNyRWdyOENSRnNQb0syWHR2cmt6eUUvUGxRcFdvSWZydlRpcERvYytpSW5YNHJNN3k2VHNOb3pzTEVQaFZ5Z0RNMG5XU2pmVW4yZFlMSGNYZENFQXJpT20rZU9CeUsyZEpYR0tPNjRYUE84QUZENDhUMUYwZVZTNm9jRlhoc1hvV3RDRkFMaSttS2E1NEdEazF1N2kyUWpBRFpVdVhkL2ZKOWlZYkxFWVBYVDJCNC91TGVhdlowc1ZrNjhsWjJpVzNZWXhlMmVaYWNwdW11WlhacXFqSDJFWnJnY2VCVjFBSGh6K1BpRkxMWjRlUVRKVXpUQmxrV0dZcG1uS01JekNHdklCK0ErWnBta2FobUdYVEp0TUk5azB6Tm5KYVprdnBNVEhjaEFVcmljODd3QVVLSjZuY0RPbTFRaGU3T1hyNFNkRE5jNCtkOFZ6RjhDNVROTjBHSVpobDJuYVRFT0pjaGd6YmNtMi9vbUpzY2tGWFJzQUZJVGs1Qk9aUVNXRDE4djBEREVNM1NSSnU5SXpkVHpUcGpxKzN2SS9HNXJGMnV5YUVKdWdCUW4vL25GcG11YVhEcVVOUGh5MU03WmdxZ2N1VGFIL2w0S3c2ZzBiV2ozc3RRM1RLQ1ZEcFdWWWZBdTZKZ0NGZ0dtbXlUUlBtSVlseHN5MDd6NjAvKzgvQzdvazRFcnd2QU5RSUhpZXdrMlZyMW12bnRWdTFIVllWTXFRUWcyTHhiK2dhd0pRT0JnT1I3SXB4Y3BRVEtiRHZ2UEluaDFiQzdvbUFDZ01MdFNlMFdxSU5vd29FZ3A5WUFZQUFBQUFBQUFBQUFyVzJmYU1VeXdXbzd2T2FjL29aUmkwWVVTUlVGaGJNZ0lBQUFBQUFBQUFnRUxpYkh2R2RUS3N4UTBaenZhTTI5TXluSE5NbVYvUmhoSFhLd0l6QUFBQUFBQUFBQUJ3VVltblRpVVpBV1YvODdhYUFZWmhORG4zMnRrMmpDOFNsdUY2UldBR0FBQUFBQUFBQUFEeUpTMytlSnFQUituZlBMeFYwVENNMnFZcDB6VE5MODFVODBYYU1PSjZ4aGxtQUFBQUFBQUFBQURna29UWHFsWFdrSGQzd3lGUGh5VjlWdlN1WGNjS3VpW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FBQUNna0RFS3VnQUFBQUFBQUFBQVFPRlFxVktsWUp0WHNSb1d3NnhvTVkwS3NoaEJCVjBUZ091WEtmT01hWnJSRm9jT085TE5QWWNPL1gyNm9HdktDNEVaQUFBQUFBQUFBTUFTWHFQZTdiSllobHFraXFZaGYwUHlsd3l2Z2k0TXdIVXQwNVI1UnFaU1pPcW9hVHBlaTk3ejl5K1M3QVZkMlBrSXpBQUFBQUFBQUFEQXZYbFV1cUhCVzRiRkdDREpXdERGQUNqU2JBNjcrVkgwbnEyRFZjaENNd0l6QUFBQUFBQUFBSEJqRldvMDZPNWhNV1liaGp3a0tjamZYNDFxMTFTRk1xVVZGT0JmME9VQnVJNGxKYWZvMExIaitpdHlqK0tUa2lSSnBpbTdLZnNqMFpGL2YxbkE1ZVZBWUFZQUFBQUFBQUFBYnFwY2xkb1Z2Ynk5dmpXa2hwTFVwRzV0RGU3MWlNSkNRK1h2NnlNdlQ4K0NMaEhBZFN3ejA2WXpxYWs2R2h1cjkyYk8xdTlidG1WZE1NMDk2Wm4ydGtmM2J6OWNzQlgreTFMUUJRQUFBQUFBQUFBQUNvYlYwOXBFTXNNbEtTUW9VRU9lZUZ4MXExVlZTRkFnWVJtQUsrYnBhVlZJVUtEcVZLMmlFYzg4b1pDZ1FFbVNhU2pNYXJVMExlRHljaUF3QXdBQUFBQUFBQUEzWlRHTTRwTGhMVW5ONnRkVldPbFNCVjBTZ0NLcVZFaUltdFd2SzBreVRGbGxtQ0VGWEZJT0JHWUFBQUFBQUFBQTRLNE1oY2lVdHlTVkN5MGxQeCtmZ3E0SVFCSGw1V2xWbVpJbEpFbW1ES3ZGOUNBd0F3QUFBQUFBQUFBVUFxYmhZeGp5a0NSZmIyOVpQVHdLdWlJQVJaU0hoNGY4ZlgwbFNZWWhEeG55TGVDU2NpQ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QUNBV3lNd0F3QUFBQUFBQUFBQWdGc2pNQU1BQUFBQUFBQUFBSUJiSXpBREFBQUFBQUFBQUFDQVd5TXdBd0FBQUFBQUFBQUFnRnNqTUFNQUFBQUFBQUFBQUlCYkl6QURBQUFBQUFBQUFBQ0FXeU13QXdBQUFBQUFBQUFBZ0Zzak1BTUFBQUFBQUFBQUFJQmJJekFEQUFBQUFBQUFBTGdGbTgxV29PK2ZrSlNrb3pFeE9jYlMwdE4xK1BoeDJlMzJ5MTQzUGpIeGl1cXkyKzM2WWNVS1pXWm1YdEU2a3BTUmthbWs1R1E1SEk3THV2OXExSEN1dzhlUFgvWC8zM2RISGJpcTY4WEd4ZVY1TFQ0eFVja3BLVmYxL2VBYWdSa0FBQUFBQUFBQTRJb2tKU2RyKzU2OVYvVFA2WVFyQzMwdUpqNHhVUkdQUEtxWkN4Zm1PZWYrRndmbzZSRWpydWg5OWg0OHFQR3pacmtNYWI3NjRVYzlPWHg0anJGTjI3ZXJhNy9uZGZKMGZLNzVEb2REUDZ4WWNjRXdiY3V1WGVyNDVGUGFzWGZ2WmRjOGR2cDBqWncwV1YvLzlQTmxyNUh0bThVL3E5M2pQWFhvMkxITHVuL1UxS2w2NktWQlNrMUxjNDVsWkdRcUpUWDFndis0Q3Rwc05wdWVIZkc2aG43NDBXVi9udk10Vzd0V2o3NzhzbFp0M0hoVjF0c2FHYWw3K3ZiVmQ4dC9kWGw5NUtSSjZ0Ny9SY1VsSkZ4MHJVKy8rVVlEUjQzSzgvcXl0WDlvNEtoUnlzaTR1cUZrVVdFdDZBSUFBQUFBQUFBQUFOZTNyWkdSR2pocTlCV3RNZlRwcDlTcGRXc2RQSEpFVHc1L0xkZjEvbzgrS2c4UGk0N0d4RjUwcmFvVksraC9qUnJsR051MmU0OXNOcHVxVmF4NFJYVzZNbWowR1AyeFpZdStuenhKV3lJak5ldTc3N1g3d0VHOU0rQkZCZmo1WGZhNm03WnYxOGhKazdWczdSOGErY0lMQ3ZEM1UxSnlzbEpTL3cyVHBzK2ZyK3JoNFNvWlVsd25UcDdLdFVaUWdMOThmWHp5Zkk4dnZ2MU9DNWN1VS92L3RkUkQvM2ZYWmRlYXpYWTIzUFAyOHJya2UrTVRFL1hMbXQ5MTU2MjM1cWo1allrVHRXenQyZ3ZlMi8zT085VC9zY2R5akMxZXZWb3hjWEVhZVZjbjU5aUw3N3lyZFZ1M1hyU1d2Zzg5cUFjNmRjb3hkalFtUm1PbVRkY05sU3VyNVkwM1NwSjZ2enBVK3c0ZHV1aDZQMHlaN1BKN29WNk5HbXBjcDY1R1Q1dW1LaFhLcTI2Tkd2L2VzMktGMXZ5NVdiMjYzS2ZpeFlwZDlEMFNrczdrQ2w3VDB0UGxhYlhLdzhORHEvL2NwQ01uWXVUbDVYblJ0ZHdSZ1JrQUFBQUFBQUFBNEtyNGNNZ1FWU3hYOXBMdWlVOU1WTThocnpwZjIrMTJKU1FsNlk1V3JWU2hiQmtkT1hGQ1A2NWNKYXZWUTR0WHI5YW03VHN1dW1hN0ZpMWNCR2FSc2xnc2FsaXoxaVhWZHpFeHAwNXB6ZWJOYXRleWhZS0RndFMxUXdjRitQbnB6WW1UOU1UUVlYcTV6eE42L3EyM0pXV0ZTVGFiVFJFUFArSzhQN3QxWWZmKy9aMWpYMy93dnNxVUxLa205ZXZydGI3UGF1U2t5ZW85ZEtqZWUzbXd2dnJoUjgxYnNpUlhIWGMvODR6TCtnYjE3cTE3MjdkemVXM3A3Nzlyd3V6WmF0NndvWVkvODR3TXczQmV5OGpJMUhzelpxaHoyemFxVmJWcXZyOGVObHRXWU9ibGVlbWh6SnlmZnBMRllsSHZybDBrWmUxY0RQVDNseVNWTDExYWZSOSt5T1Y5NzB6NXhFVWROczFjc0ZDdG16WlIvUnR1Y0k0N0hBNVZMRnRXajkxemo4dTFIS1pEYjB5WW1LdWxaSEpLaWdhUEhTdTczYTQzbnU4bnF6VXJYcm5ydHRZNkZaOTdkK0Q1dkt5ZXN0dnRXcmtoOTg2MC96VnVwQzJSa2RxNGZidE9uUHEzUGVOUHEzNVRtWklsVmJsOEJTMy9ZMTJPZXlxVUthMGFsU3ZyOFBIamlqbVZGWlRHeHNVcEpUVlZmKzdJK2oxU3AxbzF2ZnZKcHpxVGtxd3hnd1pwNDdhL2Rmdi8vbmZSV3QwVmdSa0FBQUFBQUFBQTRLb29WVHhFNVVKREwrbWV2SUtWOXY5cnFlWU5HK3FUT1hOa3RWclZwSDU5dFczUjRySnJXL1BuWm9VV0w2NHRrYnR5alB2Nyt1ckcyclV2ZTkzdmZsMGhoOE9oZTlxMmRZN2QwYXFWZkx5OU5mdTc3MVV1TkZRalgzaGVrclI0OVJwdC9QdHZEWHZtYWVmY1hmdjNhOXE4K1hxcFYwOFZDd3lVSkFXZi9kL3N0UUw4L0RWODNEanRQcEIxZGxhbHNISWFPM2l3OWg4K3JPcmg0VG9hRTZORnk1YnJpVzVkNVdtMWFtdGtwQnJVcktrdS9aN1B1KzdsdityZFR6OVZvenAxOU02QUY1MEJVTGFrbEdUOXVYMjdsdi94aHo0Y01rUjFhMVRQdGNaYmt5Ym5Hb3M4RUNWSit2aUxXZkswdW80Z2VuWHRvaklsUytZWVN6eHpSbk1YTDlFam5lOVd5WkFRUlIzK1I0OE9IcXpCVHp3aFNRcnc5MWRFa3lZdTEzdHYrdlJjWTkrdldLRVRwMDdwdzFlSFNKSVdMVnZtREZGRGlnV3BRNnRiWEs1bHM5bjB4b1NKT2NiUzB0TTFZTlJvN1Q5MFdHTUd2YVR3Y3VXYzErNXUwOGJsT3E2a3BLYnExUTgreVBQNmxLL251QndmK3VHSHVjYTYzSDY3QnZhcXJIbUxGMnZPZWEwMG4zMzlEVW5TTXc4OG9DVnIxdWpqWVVPMU5USlNjUWtKU2tsTDA0SmZsdWFZNytGaHVhVFBVVlFSbUFFQUFBQUFBQUFBcnBwWFAvaFFLOWF2ejlmYzFrMmJxdjlqajE1d3ptK2IvbFRqT25VVUZCQncyVFVkUG41Y0I0OGNrYVJjclNNcmx5K3ZyOTUvNzdMV3RkdnQrbTc1Y2xVdVgxNE5hMlh0WE12SXlKU1hsNmRhTjIycWlDWk5aQmlHU2hVdkxrbmF2bWV2dGtidXlyWDdUWklhMTYybjBpVkx1SHlmV3hvMzBxSUo0MVVzTUZDYmQreVUxZXFweERObjlOcTRqelhpdWI0SzlQZlhzclZyTmVUSlBwcTM1QmQ5dm1pUlpyNzdUcDUxZjc3b1cwMzg4a3RGTkdtaU4vcjFjOW1pcjBSd3NNYS9ObHhQRFg5Ti9kNGFxZmRmZnRuNUdiTXRkZEVtTWZQczJXMHJOMnh3K2ZYS3ROblVvK09kdWE1Tm5UdFh4UUlEOU9CZFdXMGhQNWt6Ujk1ZVhtcHgwNDM1YXFGNHJzUXpaelJsemh3OTlIOTNxWHlaTWxxMmRxM2UvZVJUdmZCb3hpV3RJMGx4Q1FrYU9HcTBkdTdicDJIUFBLMldOOTJrWld2LzBBMVZLcXRDbVRLWHRKYWZyNi9XZkRuN2ttczRsOTNoa0lmRklvdkZJa2w2L3BGSDlOeERXVHZ2UHBqNW1YYnMyNmVwSTkvVW9XUEgxR2ZZY0QzUnJhc2ExNjJyOTJmTWtHRVlXckptalphc1dTTXBLd2owOHZTVXI0OFBnWmtJekFBQUFBQUFBQUFBVjlHRGQzVlN1NVk1ZDRKTm56ZGZWcXRWajNTK084ZDQ2TmtnS1MvUlI0OXFYM1MwdW5Yb2NFVTFMZi9qRDBuU1I2OE9VZWx6ZGpZTi9mQWorZnY2NXBxL2JPMWFOVzNRd05rT01DKy9iLzVMTVhGeGV2SHUvNU1rN1l1T1Z2OTMzdEdyVHoydFpnMGJ5RzYzYTI5MHRIUCt5ZmpUc3RuczJyVi92M1BzbitNbnN1NDlGSzI0aEt6V2ZsWVBEMVd2VkVtTGxpMVR2Um8xVkxWaVJlZnVzMnkxcTFYVHNHZWUwUmZmZnF1bjc3OWZVbGE0OCszeVpSbzM5RldWZHhIbXBLV25hL3lzMlpxM1pJazZ0WTdRSzMzNnlNUERJOWM4bTgybXRQUU1lVnF0ZXZYcHB6Um96RmoxZitkZGZUeDBhSTZkWml1LytEelh2U00rSHEvVm16WnArV2N6YzEzN2J2bXZlbnZLRkhtZXQ2dHd5NjVkbXJma0YvVi83RkhGeHNYcHdEOUh0SExEQmczczFUTmZaM2VkNzRPWm55bkExMCtQM25PUDh6TlhDZ3RUbDl2YmE5MldMWmUwMXVwTm14UVpGYVVoVHo2cGpoRVJPbkh5bEVaT21xVC9OV3JrM0RsNEtheFdxemJ2MktuRTVETjV6cWxZdHF5cVZLaVFhM3pEdG0zcU4vSXRUUjA1VW5WclZGZG1acWFTVTFPZDF6TXlNMld6MjNVeVBsNkR4NHhWbFFvVmRGLzc5ckxaYkZxMjlnLzF1UE5PUGY5b1ZqdlFZN0d4dXVmWnZucnY1Y0c2dVY2OVMvNGNSUkdCR1FBQUFBQUFBQURncXFsZHJack9iM0M0YU9reWVYbDZ1bXlwZC9MMDZUelhXcmIyRDNsNGVLalZ6WTMxd2x0dmEwdGtaTDdyaUdqU1JDT2U2eXZUTlBYOXI3K3FaRWlJbWpab2tHTk9YSHk4NmxTcmxtUHNlT3hKalJnL1hzV0RpbWw0MzJmVnVHN2RQTjlqNGRLbDh2YnkwaDJ0V2tuSzJrRlV2Rml3K3IvempucDE2YUw3MnJmWDQ2OE15WFdmcTdFQjc0NXkvcnA0c1dLYSs5R0htcmxnb1U0bkp1cWxYajNWcVhYckhQTy9YYjVjV3lOM3EwS1pzcHIxN1hlU3BFL256bFhkR2pVMGI4a3ZhbmNtWnlDVGVPYU1IaHc0VUxGeHArWGg0YUdEL3h6UjQ2OE1VVVptcHRMUzA1V2VrYUcwakF5bFoyVGtPcjhyMnd0dnY2MkpydzFYamNxVm5XTUhqeHhSbVpJbDVlUHQ3WHlmNEtCQWwvZG43ejd6OHZUVXFmaDRsUWdPbGlUdDJMZFBEb2RENzAyZjRaeDdRK1hLdXJmZHYyZXY3VDV3SU1mWmIrZEtTMDkzL3ZwTVNvcCsvdTAzZVhsNjZzNCtmWlNSYVpQTlp0T0hRNGJrYWp1Wkh4MXZ2VldsUzVSVXM0WlozenZ2ejhpcXNlOUREeW9oS1VtbWFlWjdyYUNBQUZrc0ZvMzc0Z3RGUmtYbE9lK0JUcDNVNzVHSHRTODZXcjJIRHRON0x3OVdvenAxY3MzN2JkT2ZMbHM4ZG43bVdVbFpPeXVmZmVOTlBYWlBaOFVsSktoTXFYL0Q0dmpFUkVsU1NGQlF2dXN2NmdqTUFBQUFBQUFBQUFCWFRXcGFtazdHeCtjWVM4dklrTjNoME9IangzT01sd29KdWVCYUthbXBNb3lzblZPZFdrZW9jYjJjNGRXQmYvN1JqeXRYNllGT25WUThPT2RPcFBCeVlaS2tkVnUzNnNpSkdFblM2WVJFaFJUTENnaE94Y2NyTGlGQlZTdm0zTWxUcGxSSmpYemhlUTM5OENNOTkrWklQZHE1cy9wMDcrWnNnWmZ0V0d5czFtM2RxbzRSdHpwM29wVUxEZFdVTjE3WDIxT21hT3JjdWZLMFdyVjBSdGI1V2dsSlNlbzU1RlYxYnROR0Q1K3owKzVVZkx4NnZ6cFVuU0lpMUt0ckYwbVNJVVArZm42YS9zN2JHalI2akVaT21xeTkwZEhxLzloanp2djhmZjFVSXJpWWtwS1RuUzBMaXdjVms5V2F0V1BNOTJ5QWxTMG9JRUJCQVlGS1NrNVJ4YkpsNWUzbHBlTEZpc25QMTFkK3ZqN3k4L0dSajdlUC9IMTk1ZXZqTFY5dkgvbjRlTXZQeDBlKzNqNktQUjJuWVIrTnk5cmg5TlpJNXc2Mmw4ZStKdzhQRDgwZU95YnJhNXlZcU9BOFFwanN3R3pGdXZYNjZQUFA5ZlVINzZ0U1dKanVhdDFhamVyVVViSEFRSzFZdjE0VFpuK3BWNTdzaytOclhxWmtTZlhxY3AvTGRULzYvQXZucndQOC9EU3daMC81ZUhzckpTMVY3OCtZcWR1YU5YVUdYcGZLYXJVNjcxMjBiSmxXYmR5b3ArN3ZvVElsUytyMlhyMlZrSlNVNzdVV2pQL1llY2JmYmMyYTZiVyt6K2FhMDZWZlArZXZIUTZIMHRMVFpiZmJYYTdYdEg1OTU5ZGR5dHBoTm5MU1pKMUpUdGJJL2kvSXo4ZEgzbDdlZW5OaTFwbHNrVkVIbkhPamp4eVZwQnc3THQwZGdSa0FBQUFBQUFBQTRLcFp2MjJiWGg3citreXdydjF5dHJBYk8zaVFhbGFwa3VkYWZicDMwOG9ONi9YdUo1L3FremZmeUhWOTVZWU4rbkhsS25XTXVGVlZLMVowdWNiTUJRc1Y0T2VubExRMHJkKzZWUjFhM1NKSittdm5Ua2x5dVlPc1R2WHErbXpVdTNwandnVE5YTGhRMi9mdTFadlBQKzhNMnlUcDIyWExaWnFtT3A5MzlwT1B0N2ZlNk5kUHR6UnFwSWdtVGVUcDZTbUh3NkdSRXllcFpFaUludWpXTlVkTHdrQi9mNzN5NUpNYSt1R0hxbHVqdXRxMitMZWRaZkZpeFRSKytEQzlOdTdqWEMwWjI3Wm9ycFkzM2FoK0k5OVNhUEhpaW9tTDA3SFlXRFZyMkVCM3Qya2p3ekJ5ZmE3SnI0K1F2Njl2cnZBdnZ3YjJmRngvN2RxbDBpV3l6bHJidkdPbkRoNDVvdWNlZnNnNTUxaHNqQnJWY2Iwckx6c3dhOXFnZ1F6RDBNS2xTOVgvc2NmT2hua0JpamwxU2pQbUw5RGo5OTZiNi91aVdHQmdybDEyMmFiTW1aUGpkWmNPdDB1U0JvOFpxd0Evdnh4Qm95UmxadHJ5M05tWTErNjZ5S2dvZmZqWjUvTHg5dGFEblRwSmtnYjE3cTNNek14Y2M0K2ZPcW5KWDMydERyZmNvbWJuN0dvOGR6ZVh4V0tSdDVlWHkvZktMMStmZjBOUjB6UTFZZmFYT25UMHFGN3Y5NXo4Zkh4a3RWcDEvR1NzdGtaR3FtckZpamwydFVVZWlGSjR1WElYYlR2cVRnak1BQUFBQUFBQUFBQlhUWk42OWZUMUIrL25HSHRueWlmeXRGbzFzRmRQN1Rsd1FOWENLOGxpTVZTNlJJa2NaekNkejl2TFMwOTA3YVlSNDhmcnI1MDdkV1B0MnRvZGRVQUpaNUpjbnJ1MDlxKy8xS2hPSFdjUXNUVXlVbHNqSTlXbmV6ZHQzckZUSzlhdmR3Wm12NjVicjFMRlExeWVGU1ZsN2NnYS9kSkxtdmpsbDFxMGJMbVNVMU9kZ1puTlp0UDNLMWFvZXFWdzFhMVJJOWU5R1JtWmF0ZXlwYVNzQUdiVXAxTzFhdU5HRlFzTTFQMHZEbkQ1ZmlWRGdqVmkvQVNsWjJTb1kwU0VjOXpIMjF2dkRIZ3hWOGgxTkNaR1E5Ny9RRGE3WFMvMTdxMlhSby9XTFkwYjZlTlpzL1RqeWxWNjVjayt1ZDRqME45ZnBtbnE0SkVqTG11NGtHSUJnZXJjdHEwNnQyM3JISnUzWkxGOGZYeDA5OW5RTUNrNVdmR0pTYXJnNHZ3MEtXc0hsQ1NWQ3kybFJuWHE2S2RWdituWkJ4NlVsNWVuYkRhYlJudzhYbUdsUyt1eGV6cGZjbjNuVzdiMkQ2M2F1RkV2OTNsQ3BjNDdLMi83M3IzcTlPUlQrVjdyV0d5c0JvNGFyYlQwZEFYNCtUa0R6emJObTdtY3YrZkFBVTMrNm12VnJGTEYrZjEydnBVYjF1djJYcjF6alNlZXlmdHNzL01sSlNmcndZRXY1Um9mOG41V204YXlwVXJwd2YrN1N6V3JWTkVUM2JwcTRLalJpbzBSTzlhbkFBQWdBRWxFUVZTTFU2bml4YlZtMDU5cWRJRjJvKzZvMEFkbXhhdFZDd295dktxWWhrZFp5UWd6REF0eEp3QTVUS1VZc2grUnczSXMwWkVVZFRvcUtxR2dhd0t1Qk04N0FBV0I1eW5jVmNtU053UUdGcmRXTVEyUHNxYU1jb1lNMTRkc0FIQTdwaHhuWkpwSERkTitMTkhNaUlyYnR5K3hvR3NDcmtkK3ZyNnFGQmFXWTh6WDIxdGVucDRLOFBQVDIxTStVWWRiL3FlWCsyUUZPaGNLekNTcGRiT21lbXZ5WkszZnVrMDMxcTZ0R1FzV2FQdmV2Vm8wWVh5T2VmdWlvL1hpTys5cVFNL0gxYlZEQjBsU3JTcFZkVXVqUnVyVzRRNFZMMVpNWTZaTlYyeGNuRHl0VnEzZXRFa1BuTjBwbEJlTHhhSytEejJrSGgwN3F1UTU3U05YYmR5a1UvSHg2dFdsaTh2N2Z2bjlkODM2N2pzTmVlcEp6Vnl3VU91M2JWTndZS0RLaG9hcSt4MTM1SnIvM293WjZ0R3hvdzRmTzZZM0owN1MzM3YyNnJtSEhwUy9uNStrckdEay9CMW1ZNmRObDYrUHQ5NGRNRUFIL3ZsSFB0N2V1cTFaTXpWdDBFQmpwMDEzaGxQblMwMUxVNC8rTDE3d2M3dVNmYTVXdG4zUjBmcDEzWHIxNkhpbkFzN1d1WDN2WGtsUzlVcVZYSzZSa1pFaEtlc01zL1l0VzJyVDl1MzZiZE5HM2Rhc21VWk9tcXpOTzNmcXFmdDc2SnZGaTNVc0psYXhjWEY2ZDZEcmdQRkNqcDg4cWRGVHA2cEovWHJxRkJHaHc4ZVA2OERoZjlTMFFmMno5WVZyd09PUHU3elg0VEQxek91dk8xOGZQSEpFejQ5OFM2bHBhYW9XSHE3anNiR1hYSThyTlN0WFVmYzdjMzh2akprMlBkOXJCQWNGNmYxWFhuYnVYaHpaL3dXVkRBN1cxei85cE9uejU2dnZRdytwVGZObXV2dTIyMlIzT0dUMThOQzN5MzlWay9yMTlNK0pFM3IxNmZ5SGh1NmdNQWRtSGhXcjEydHQ4YkFNTkF5anFtR2FRWktLeVpEM1JlOEVVT1I1bUdhR1pJbVhoNUVZNUFnOEZGU2ozbnZSZS83K1JaS3RvR3NETGhIUE93QUZodWNwM0pDbFFvMzZMUzBXWTVCazNHQVlacEJNRlRNTStSUjBZUUFLQ2ROSU53d2pRWVpIWXBEcHVUK2dSdjB4aC9ac1d5bko5ZUV4QUM1WnlaQVF2ZEtuajE3NytHTkZOTW5mdVZMZVhsNHFWYnk0VHNYSDYxUjh2RmIvK2FjZTdYeTNyTmFjLzNtN1duaTRtalZvb0ZuZmZxZk9iZHJJMDlOVFhsNmVHajNvSlJtR29kWk5tMnJjRjEvb3krOS9rTVZpa2MxdTEvKzF1UzNmZFo5cjBiSmw4dlh4MGUzL2ErbHlmbVJVbEE0ZU9hS0pYMzZsdi9mczBSdjkrbW5oMHFVSzlQZHp1ZU5vd3BlelpSalMwS2Vma28rM2x4YXZYcTBlSGUrVXY1K2Zqc2JFcUVmL0Z6WDRpZDdxR0JFaFh4OXZCZm43Njgzbis4bkwwL05zeTBkVDljN3VkQ3NaRXVJTW1ZSURBK1h0NVpuci9TU3B3eTIzNks3YlhMYzRQSmZENGRCemI0N01OVDc1NjY5bHRYcmtDQjNYYmRraVNXcFlxNmJMdGRJek0yUzFlc2hpc2FoMXM2WWFNMjJhbHF4ZW85dWFOZFBxVFpza1NkUG56VmU1MEZJS0sxMUcxY1BEbmZmdVBuQkFFUTgvNG5MZHRQVDBISzgvK3V3ekpaNDVvNzBIb3hYeHlLT3kyV3l5V0N4YVBYdVdlblh0SXJ2ZHJnWTFhN3BzVzJtYXB0NGRPTURaNG5QSjZ0VktUazNWdUtHdjZwdkZpNjlhWUZhbVZDbm5Mc1J6amZ2aUN4ZXpYVnUvZGFzR2pocXRkaTFiNkpVK2ZlVGo3YTJwYytkcDFuZmZhZXlnd2M3Zlg1NmVudktVZEVlclZ2cHUrWEw5dldlM0tvV1ZVOE5hdGE3S1p5a3FDbXRnWmxTNm9jRmJoc1VZb093YVhYempBbkJqaHVFbEtWUlNxTVZpVkpNOFdvWFhiREF1T25MclFFbG1BVmNINUJmUE93QUZpK2NwM0l0UnFXYjk0Wkl4eERDTXMvL1Z5T0RSQ3lBSHd6QzhkZmJaYUJoR05ROFBvMDM0RGZWSFJlL2VOa3c4RzRGOGkwL012VG5UWnJmTE1BekZKeWFxYVlQNkd2M1NTNnBacGJMTHVibnV0ZG1VbEp3c1QwK3J2bCt4UXFacDZ1NDJiVjNPZmV6ZWUvVFVheVAwNDZwVnp0YUIyYUZJc2NCQVBkRHBMbjIyY0tFc0ZvczZSVVFvckhUcFMvNThoNDhmMThhLy8xYm50bTJkTzhET0Z4a1ZwWEtob1JyMnpOUGFjL0NnV2pkdHFvVkxseW90UFVOSFkySnl6WGM0c3Y2SXNWcXRlcmxQSC9YbzJORzVTMi9udm4zS3lNeVV2NStmdHV6YXBacFZxcXBtbGFwYXQzV2I4LzdmTm0zVTMzdjJhTzFmVzNLc082Qm5UMGxadTZUTzMvVlhwbVJKTmFwVDU2S2YxMmJML2ZOMHBtbXFTdmtLcWxDbXJFTFBubWQySmpsRlAvKzJXZzFyMVZLSjRHQ1hhNldsWjhqSEsrdG5oQVA5L2ZYQmtGZFV1MnBWV1N3V1RYNTloSUlDQWhWYW9yakxJS3RzcVZMcTA2MmJ5M1hmbXpFangrdnFsU29wOFV5eXdzUEtLYnhjT1lXWEMxT2w4bUh5OFBCd0JvdERQL3hJd1lHQmV2SHh4MlN4V0xSejN6Nk4rMktXM3VqM25DS2FOSEd1MWJsdE85M2FwRW5XbVdxTEYxLzA2NVZmdS9idjAxdVRKdWNhVDBwT3lmY2FqZXZXMWNnWG50ZHR6YkphUThiR3hlbUxiNzlWdzFvMXRYTERCazJmUDE5ZW5wNGFQM3lZSk9tUnpuZnJ4MVdyRkJNWHB6R0RCcm44T3J1elFobVlWYXBSNzI0WnhrQkpIcElVNU8rdk90V3FxRnlwa3ZMMzh5M2c2Z0FVQnFtcGFUb1NlMUs3OWgvUTZhUWtTYklhTXA0UHI5RmdUZlNlclFzTHVqNGdQNjdsODg0MFRTV25KQ3ZBUCtCcWxPcmtjRGlVa0pnb0gyOXYrZnI2S2owalhWNmVYdm42QzFaYVdwcXNWbXV1bndDOEduNWJ0MWJoNVNzb3ZMenJ2dlBYbStTVVpHM2V2azBOYXRkVlVJRHJMbUVIRGtVclBTTkROYXRWLzQrcnV6eEpaODRvTU9EcWZqOFdWb2xaenlVRkJSYitEbTg4VCtGT3dtdlU2eUJaaGhwRzFuTTN3TmRYZGFwVlZiblFFaHgwRHNEcFRFcUtqc1dlMG81OVVVcE1UcFlrcThWaUdWeXhlb04xaC9adS9hR2c2d091RjNjOTliUXlYWVFza3RTaDl4TTVYbHNzRm4wM2FhTEx1YitzK1Yyck5telFnWCtPS0NrNVdRMXIxdFFITXo5VFJKT2JWYnBrQ1pmM05LeFZTdzFxMXRUbmk3NVZwNGlJWFA4TzJ1Mk9EcHE1Y0tIU016TDB3RjBYYnNlWWwwVkxsMG1TN21uck9yU3oyV3phYy9DZ1d0MThzOEpLbDg0Unl2MnhaWXZ1N2Z0Y25tdW5wYWRyeTY1SVordEFTZHEyZTNmV1o2dFpVeU1uVGRLbTdUdHkzR09hcHRMUHRqcDg5WU1QNU9PZHUybE5yeTVkY2dWbVY4SXdERDN6NEFNNXhqNmQrNDBTejV4eHRzTjBKVFU5elhtK25KUVYrR1Q3Zi9idU9qcUtxdzNnOEc4bDdrb0lIa0lndUJVb1Z0eXR4ZDIxYU5FU3RLVkZDaFF0RHFVbHVMc0VkeXNXSEJJOFFCTGlzdjc5RWRobTJkMWtrMUtCN3o3bjlKek1uVHQzN2s1Q2QyZmZ1ZS83ZmhySFZJV0NlNDhlNld2TU9UczZtcTBIdG5CdHNNRjJqNVl0NmRHeXBkbDVoSnc1UThpWk0zUm8wa1JmRzA2cjFSRjYveDRqWi96RWt1OG02NjlqRGs4UHMzOXZmNFZHb3lYbHZaVnhrUGI3dEpSRUl1SG8rZlA4dG4wSFR5TWk5T2xObjc5OGhhZWJHOVUvSzA4eGYzOTkvMVNGQW1zcksxSzFXdHljLy92M3JQKzAvMXpBTEpkL3lkd1NxVFNJdHpjeFpRTUxNNnhMQi9MNzVzVEYwY0hnSDVNZ0NQKy9sQ29WY1FtSlBINzVrcm0vcitkQzZDMGtFbVRJbU9MclYvVHlpN0JiVC83dE9RcENSajdrKzkzK0V5ZUppSXFrKzFkZjZkc1dyMXZQMGRNbkNKNDFFeDlQVDRQK2U0NGQ0K1NseXdUMTc1ZmxMd2lUa3BPcDNhMDdQVnUxcEhlYk52UU1Da0tDaExIOStwb3RrZ3hwTnd0Vk8zU2tUOXMyR1g1Z3phNzlSME9vVXJva1hUOUFVZUNzZWhJUndhb3RXeG5WcXlkMnR1WXplcVVxRkNRbUp4TWJINjlQSS9MaWRTVFBYcjVrWUtlT0J1azlIajU1d3BIVEorbmN1Q0hGQTB3SHhPYXUvbzF0SVNFc0hEOFc1LzlRSU9yMnc0ZHNQbkNBYi92MDBkK1lucjkyalNFLy9NaTBFY01ObnRLRHROYzZkY2xTeHZicmgxK2UzRURhMzltVGlJZ1BNcCs4T1hQaVlHOVBiSHc4aDg2Y3lmWTRNcW1NcityVnRhaHZ6NkFnQUtaL005amk4ZnVNbjRDcmt4TXpSdjFackRuczZWT2lZbUl5UE03V3hvYVNoUXRiZko3M2lmZFQ0ZitGVi82aVBoS3BiUFM3WUZuSkFIK0dkKzFJZ1Z5K3VEZzZtUHhTU1JDRS8wK3BTaVh4aVVrOGVoSEJ6Nyt0NVkvYmR3SGtNam5qY3djRVhIbDI3OTd6ZjN1T2d2QXhXRHg1RXBaLzUyKytZdzRQRDQ1ZE9JK3RqUzBqZS9iazlaczN4TVRIMCszTEx6TWNzWFB6Wm95WVBvTURwMDdSdUVhTlA4K2swekY3MWErbzFXb2tFZ21URnl4a3hzZ1IraFZTbGxDcFZPdzVmb3lpL3Y0VTlpdGdzcy85eDQ5UnFsUVVMMlI4UDFlMVhGbDk3YmIwcnQxSlM1SDMrUGtMaHY3NEkvUEhqK096RWlVQXVINzNIdmx6K2VMcTdNek0wYU9OanYzK2wxODRkdjRDUDM0empPSFRwek8wYXhmOTZycC95dTZqUjltd2R4K2xBNHRRKy9OS1p2dTlpb3JHMWRuWnFGMmhWUExnOFdQdWhqL2lUbGdZdDhNZUV2YjBHUnFOaGkzejUyVjdYa3FsaWp2aFlWeTdjNWRyZDI3VHMxVXJuQndjbWJwa0tVWDkvUm5Rb2IyK2IvR0FRZ3p0MnBXWksxWXlhZjRDcGc3LzVtOWRnVlU4SUlBcFE0Y1l0VGZ0OTJkZE1XY25KNXJXckltWHU3dkpNYVJTS1E1MmRsUXRWdzcvZkhueHo1dVhUaU5IMGJaeEk2UEE1WjJ3TUlaUG00NlBweWRPRGc2TW5QRVQ4OGVQd3o5ZDJzdi9kLys1Z0psY1RrV2RSRmRRZ2dSbkJ3Zkc5ZTFCc1lKKy8vYTBCRUg0ajdHMnNzTEwzUTB2ZHplbURPcEg2eEZqaVV0SUJNZ25sOHRyQUwvOXkxTVVoQXg5eVBlN2w5RlJMRm0vZ1Z6ZTN0U3JXaFdBTm8wYXN2MXdDTjh0V01qQ2lSUDBIL0JDNzkxajJ0SmxlTHE1b1ZBcXN4d3dlL2VGb2xhckJXRDhnQUZNbUR1UExxUEhNTHBYTDRQYzU2SDM3dVB1Nm9LdnQ3ZkJHSmRDUXpsdzhsU201NnBXdmp6VlB5dWZwZm45Rzk3RXhyTC81RWwwT2gyVEJnM1V0M2NhT1lyb21CaFVhaldwU3FYSkZCYTJOamE0T1R0ejdjN2RERzhvVEdsYXF5YnI5dXhoeCtFamRHN2V6T0xqMXUvWnk1elZxNWs1ZWhTWFEyK3lMU1FrUytkOVgrZm16ZW5aNnM4Z2FFcXFndjBuVDJFbHQySk1uN1FuUnl1VUxFbVpvb0ZNVzdLVUVnRUIrdFFjY1FrSmpQcnBKMTVIdnlFbVBnNUlDNWpkQ1EvbjY4bmYvYVY1dmJOdzRnVEtGU3ZHNitob1pxMWNoYldWbGY3cFFVdXBOUm9rWUhIQTdFTlp2WDA3aDA2ZndkcktkTDBCdFVhRGo0Y0htLy9DemFONFB4WCtYOWhieThwSTBBV0NCRWQ3TzBaMjcwU0Y0cG1uSHhJRTRmK1ByYlUxdHU3V2VMdTdNYTV2RDdvRmZVZDhVaEk2S0NTVDJsWUN0dnpiY3hTRWowRXhFNEdpakpoN1VLeFVZQkg2dFc4SHBOMkh0aHcwbUtybHloSlE0TTlBMWJ0N0xZbmt6OC81VmNxV0pYOHVYeTdjdUdFUU1KdTcramYybnp4Sml6cTFxVkdoSW1OL25rMkg0U1BvMkt3cERhcFZJNmVYRjAxcTF0Q25ERFRseUxuenhNWW44SFdIam1iN1hMMTlCNENpL2dVTjJ1VXlHV0JjRHczUTN4TnVPM1FJcVZSS29GL2FzUWxKU2R4NzlJaW1OWTFyalNXbnBEQmorUXIybnp6SnhJRmZVN0ZVS2ZxM2I4K001U3VJVDB5aWMvTm1HUVo4RXBLU2VQcnlwZG45NzJnMEdaZHgzTFIvUDdOWC9Vb09EdyttREIxcXRsLzRzMmVFM3I5djh2NzM0bzBiakpnK0E0bEVRb0hjdVNubTcwL0xldlVJOUN0SVRpK3ZUT2VZWG1KU01rczNiaUQwL2dQdVBRcEhyZGJnYUc5UHFTSkZzTGF5WXRSUFB5R1JTUGgreUdDakZZaXQ2dGZueHIxN0hEaDVpaFdidDlDcmRhc3NuZnVkdDZ1VWtVci9Xc0ROeDlPVG9QNS9CdEJTRlVxamNVMEZZTi8vdmU4K2VwU1pLMWZoNCtuQnZIRkIyTm5ZOHZWMzM5RnY0aVRHOU9sTm5jcVYvOUk4UHhYL3VZQVpXdHlRU2F3QktwVXNUdTRjM3BrZElRakMvemt2ZHpkcWxDL0xqcU1ua09pUVN5V1lmdVJDRVA1TFB1RDdYZGNXTGJoeDl4NVRGaTBtcjY4dlJmejhjSGR4WVdESGpreFp0Smk5eDQvVHVFWU5vbUppR0ROck5nNzJkc3dKR212eUEzcG1aRElaY3JrYzlkc1B5L2x6NVdMRkQxTllzWGtMNWQ3NzRuSG9qei9TckZZdEJuZnBiTkNlbUp6TXMxY1pmeUMvY3VzMk9Udzk5QUd6aU1oSUxvZUdtdTJ2MWVtNEd4N0c3cU5IVGU2WFNxVTArdUtMVEY5ZmRwUU9ES1J6czJiOHRtTUhGVXVWcEdIMTZrQmEzdkJDK2ZKUnExSWw3RzF0c2JPenhkN1dGZ2M3TzF5Y25QQndkYzNTaW9iOUowNmlVQ2tOMnZMbXpJbEtyV0xINGNNRzdmNTU4NXE5UWQwZWNnZ2ZUMDhxbHltanJ5SHd6dTJ3aDF5NWRac1dkV3BqYjJ1Y0ZuVFQvdjNrOXZIaDg5S2w5VzN2M3dDV0xWYVUvdTNic1dCTk1QNTU4OUtxUVgwa0VnbGordlNoNDRnUi9MSjJMZU1IREVDajBSRDA4eHhldkk1a3l0Q2hCbm56QS8zOCtHMzZOS1B6WDdsOW01OS9YYzJpU1JOeHNQdHpmajJDeHRHeFNST1ROMTI1Zlh3TXRpY09IR2l5MzZUNUM4anRrNE5lclZzYjdWdThiajNCdTNZWnRmOFR5aFl0cXM4MS83N0Y2OVlUOGhkV3piMVB2SjhLbnpJSlVtZVEyQUtVS1ZLWWdyay9YRG9pUVJBK1hibHplRk9wWkhFT25qMFBZSTBPMHdWNUJFRXcwR05zME4reUtrY3FsYkx5eHg5SlRrMWgvNG1UUEhyK0hHdHJLdzZlT28xVUtzWGI0OCtQcnhLSmhFV1RKdVBta3JhU0tTVTFsZTkvV2NTUmMrZW9WcTRjSTN2MlJDYVRFVHh6Sm5OWC84YlNEUnRac240RG5tNXUrSHA3NCtic1RPajkrMWpKNVVpbFVyUmFMVXFWaXZMRmk3SDcyREVjN2UycFc4VjhnT0hxN2R2SVpESUMza3N4bU52SGg3MG5qclBuMkRIY1RkVDRpb21MWStXV0xWUXVVeHBIaDdUYWFKZHYza1NyMVZLeWNJQytYNnBDd2E2alIvbDkrdzdleE1jemZrQi8vYjFveDZaTlVhblYvTEoyTFlmUG5xVno4MlpVTFZmTzVQM25sb01IMlhMd1lCWitDNGFTVTFLWXRXb1ZlNDRkSjQrUER6K1AvVmIvWGNQWnExZFp2bWtUcms3TzJGaGJvOUZvdUh6ekptcTEybVFxeS9MRmkvUHoyRzhwVVNoQS85b0JXZ3o0bXRpRUJGUnFOVnF0bGhxZHU1aWNTNnBDd1phRGg5aHgrQWh6ZzhaeStvOC9LSmduTC9VNmRxSnMwVUQ4OCtWRHBWWXpmTnAwbmtSRU1Idk1hTFAxNjc3dDA0Y0hqNSt3Zk5NbUN1WFB4eGVmZlpicHRUaHg4Uko3angvSHp0WVdHMnRyemwxTnF5Vm5hWTI4YzFldm9WQXBTVTVKSVRvMnptQVYzclpEaDRpS2lVRXFsWEhvOUdra0Vnays2WUtJU3FXS2pmdjNZV2RqUzJ4Q0Fxa0tCYzV2SDVCKzhQZ3g4OWVzNGZ5MTYxUXFWWXJ2aGd6V1o2bVpHelNXb0ovbk1HN09YSFlmUGNiM1E0ZjgzNmNxLzg4RnpDUXlpWWNFYkFCeSszamprRUZxSTBFUUJFaDdPajZQVDFxd1FZZEVya1BubWNraGd2Q3YrNUR2ZHhKSldrckVkYnQzRytRamIxeWpCbzRPRGxRdm54WjBjclMzcDNSZ0lPMGFOU1NmcjYvSnNXYXVXTW51WThjeVBKOWFyV2JkbnIxczJuL0FvSDM5M3IwQWJKbzd4MnlxQUlBYUZTb1lwZVY3WCtWMjdRMjI3NGFITTNQbEtqTzkwNTUyTzNIcGtsRng0M2ZrTXRuZkZqQUQ2Tlc2TlNjdVhXTFd5bFZVS1Z0Vy8rRXpzS0JmbGxZbGhUMTlpa0twNVBtclZ3QThldjRNbVV5S2o2Y1hQNjllVGR6YjJsanBMZDJ3MGFpdFE1TW1KZ05tZjl5OHhhUG5MK2pUdGcxU3FkVG9kN0ZtNTA2dTNMcE45NjlhbXN6UHZ2UElFUUlMRmpRS2dwbzZmMHhjUEZYTGw5TzM1ZlAxNWFkUm95ajV0cml5VENhalROR2lmRkhoTTZNQWxyMmRuY0VUbysrOGlJd0VJQ0IvZm9QQzJscXRGbThQRDVQSFdPcHVlTGcrRUd5SlhrSGplUERFZExiQ2Q3VUR6TjNJRmZQM1orSEVDYWpWYW82ZVB3K2tyYlpUcWxRY09uMGFnS3JsMHE1ZGZHSWlGNjVmTnpsT1JGU2t4Zk8xaEhnL0ZUNXBFdHlRWUFmZzR5bHFsZ21DWUJsN1cxdDh2ZFBlRGlWSWJDVG94TU1rZ21DQmprMmI0T21XdFg4dVNTa3BMQXdPenJTZm00c3piaTdPbkxoNGlWKzNwWlhjZFhKd1lIRG56amltdTBkNDF4ZlM3bUg3VDVyTW5iQXdtdFNzd2VoZXZaQzlYZW1WMDh1TGFTT0dFeEVaeWZscjE3Z1RGczdUaUFnZXYzaEJZbkl5Q3FVU2pWYURWQ0pGTHBkUnRsaFJydDYrUTZ2NjljMCtBS25WYXJsODh5WUY4K1F4NnRPbFJYTWVQbjNDdEtYTFROWjRzN2F5b25SZ0VVYjMvclBPMjVrL3JnQlFza2dSTkJvTlV4WXQ1dWo1ODZRcUZKUXFVb1E1UVdPTlNpUjArL0pMU2dZVVp0clNwWXliTXhlNVhNWlBvMFlaUFB3STBMQjZkWnJYcnBYcGRkZHFkUXlZUE5tb2ZlZVJvK3c1ZHB5cTVjb3lybjkvZ3lDUG03TXp0eCtHNlRQVUFQaDZlek9zVzFkS0J3WWFqV1ZyWTJNMFAwaXJSZmIrdzZPWnlaVWpCMXZtenpkcW4vZmI3MXdLRFdWYy8zNVVLRm5TeEpGL3ptWHE4Ry9vOGUxWXJ0eThaVkhBek5yS2l1TVhMK3JyanpuYTI5T2lUaDBxbHlsajBaeEQ3OS9uM05XcmFIVTY2bGV0U29zNnRmWDd3cDg5WTlQK0EraDBPbHlkblJqVXVSUHVMaTUvbnR2YWlnMTc5NUtRbEl4Y0pxTksyYkpVZnp2blE2ZlBjUFArQTBiMDdFSExldlVNZ3RtdXpzNHNtRENldGJ0M2MvYktWZkVabWY5Z3dBeWR4QlpKMnJ6c2JXMk5sa1FLZ2lDOFR5NlQ0ZXlROXVXMFJJSU1pVlQ4MzEzNDcvc0E3M2ZiUTBLWXM5b3dXOXJtQTVrL0dYYnE4bVg5ei9hMnR1eGR0bFMvL2U2TC9veFNEcXpldHAxY09YSlFwL0xuSnZlblgvbnpvZFNvVUlGanYvK0dScVBoYm5nNFJkTVZyQVdvMXFFanZWcTNOcWhoRmhzZno1T0lpTDlVMzhsUzF0WldqQi9RbjlpRWhMOVVUK3piV2JONS9PS0ZmbnZLb3NVQURPL1JuWFd6WjZIVmFvbUlqQ1FwT1FYL2ZIbjEvUjQrZVVMQnZIOXUyNW01Y2R0NjZCQXltWXhtdFRLL0ljcXE4R2ZQNlA3dFdJTTJTNTlVWEJpOFZ2L3prc21US2V4WEFJVlN5YlU3ZHd6NlBYajhHSUNyZCs1Z2xlN2ZqRmFyNVVuRUM2UEFVcG5BUUt6TXBEUHNPbnFNd2JWV0tKVThpWWd3Q0hMVnFGREJJTTFtZXFsS0plNHVMalQ2b3JyUnZzMEhEdUJnWjZkL3dqTzkzVWVQa2FwVTZNZjRZZkVTL2ZrbEVvbCtlLzNQc3dGNCtQUXBZMmYvYkhJT0NxV1NIRm1vdFpBWjhYNHFmTm9rTm9BVmdKMnRqZGxVcDRJZ0NPbFp5ZVhwdjRDWDZ5UlMrNHo2QzhML3V5cGx5M0pxYlhDMnY4OU5uMnErWU42OG5OdTR3V3pmOWswYTA3NUpZelFhalQ3NFpZNWNMbWR3NTg3Y2YveUl0bzBhbWV5VDA4dkxvcHBmMSs3Y29WZnJWalNvVnMxc0g2bFV5cEx2SnB0TU0rbnQ0Y0dpU1pNeVBVOTZ6V3JWeE5QTmxUeHZzMmRVS1ZzR2xWck5WM1hyVXJaWVViUEhsUzFXbEhXelozSHFqeis0L2VDaFFUREszczR1dyt0cmlxbityUnZVeDl2RG5WcVZqTE40RlBIejQ4ejZkZWgwT2xTcXRPQ2d0WFhXUDRNMXN5Q2daNm4rN2R0VHFraGhmVG1Mak9UTm1aTjFzMmNaUFJBOGVkQWdrLzBybFM3RjJRM3JMWjdMcjlPbUdtejNhdDNLN0hjeDMzVHZ6amZkdTJjNDNxN0ZpMDIyOTI3VG12Wk5HcHVzR3dkcEQyRjNiTnFVOW8wYld6RHJUNStJUmdtQ0lBakNSMHFsVnBPcVVOQzdUWnRzQmFsT1hyckV6UWNQak5wdHJLM3AxTXg4VGF6ZFI0K1NLMGVPRFB2OFhZSjM3V2JweG8zTUhEV0tTcVZMbWUyblZxc1pOMmN1VisvY1llMnNtZVRObWROa3Z4MkhEN1AxNENHelQ3aGxoYWtWWGRzT2hYRDAzUGtNanl0YXlKL3ZCZzhHNEpkSkUxR3JOUnc5ZjU0NXExZnowNmhSQk9UUGo3T2pBM1p2VnlGT1hyQ1E4R2ZQMkR4dkxyWTJOa1JFUmpKOCtuUzZmZmxWaG9ITzJQaDRqbDA0VDdWeTViS1Zqak16V3EyV1ZJV0NodFdyVXpnYks3M0NuejFqeCtIRGFIVnBUeDlHeDhZeWVNb1BKdnNPbnpiZHFHM0QzbjFzMkx2UG9HMzNrc1ZtWDJ1ZnRtMUlUa25SYjgvL2ZRM2VIaDYwYmRSUTM1Wlo0VzlmYjIrVEtSeTNIRGhJRWIrQ0p2ZGR2bmtUcFVvRnBEMXhlT3ozdEtCM24vRVRjSFZ5WXNhb2tRYjl5d1FHL21NcEdRVkJFQVJCRUFUaHI1QklKUC80NG9mTWdtWHZsQzFXTk1QZ2txVktGU2xDcVNKRk11MVhNRzllZzRjYS80cmlBUUVVRC9nekhXT2R5cFV0cmpjbGs4bjQ0clBQTEZvaGxSMHltY3hrc0N3OWlVU1NyVURaMzhIUndkNmlZTms3R1dYUCtWakk1WEt6d2JMMHNscnIrMU1sQW1hQ0lBaUM4SkZyWHJ0V3RnSWdyNk9qVFFiTU1tTnZaMDlTY3JKQjI3M3djSHk4dlA3UzZpcEx0R3ZVaUROWHJqQm0xaXptalFzeXUzcHM2dEtsWEFvTlpXVFBubWFEWlFCN2poM25ibmc0eHk1Y3lGYkE3TUwxNjl4NzlFaS8zYUoySFgydWRZMUdReEUvUHo0clVjTGtzVHAwck55OGhmenBnalllYjNQWWg5Ni9EOEM1cTFmeHo1ZFhIeXc3Y1BJVUYyL2NZT3J3Yi9TcFBYSjZlVEdtZHgrbUxGcUVwNXVyMmFjaWR4MDlobHF0c2VpcHliK2ljcG5TMUsxU0pjdkhuYnA4MmFnV0c4RDRBZjBwWHp6dEd1NDZlcFRmZCt4ZzQ1dzUrdjF4Q2ZGMEdUMkdjZjM3NjYvMXlVdVhtTGx5WllibnExSzJyTUgyeWkxYjhmSHl5dGJjMDR0UFRDUW1QaDVmNzZ3VnBUWW5LdWFOeWVzQ2NQL3RpanRCRUFSQkVBUkJFQVJCRVA0NkVUQVRCRUVRaEkrVW5ZME5YdTV1eUtReWJqOTh5TFU3ZHkwNnpzZkxreG9WS3VEb1lJKzNpYWVsRkVvbGEzYnVOR3F2VktvVS92bnk0ZXpnUUd5NldsbzZuWTRKOCthaFVLcllNbjllaGs4bHZjdVYvVG82bXJkcHZiUEUydHFLYWNPL29kdVliL2xsN1ZvV204aWh2dnZvTWZZY084N0FUaDFwV2I5ZWh1T042TkdkWXhjdTBMSisvYXhQQmpqOXh4L3NPSHhFWHdDNlZxVktPRHJZbzlQcFNFcEpvVkxwVXBRSUNDQlhqaHhHUWMyUU0yZFFxbFJHcVR3U2s1TTVlZWtTQUpkdmhuTGozajJXVGZtZTJQZ0VmbDc5S3pVclZxQm14WW9HeHpTcFdZUEltRGZNV0w0Q1YyZG5veHB4T3AyT0hTRWg1TXJoVGNWUzV2TzAveFV5bVF3dmR6ZHNyRzJJaW9raDVNeFpDNCtUMHJwQkEyeXNyZkZ5ZHpOSXRRamc0dVNrcjZlV3FrakZ4ZEhSb0w1YVFsSWlBSGw5YytyYlhaek1CMjRsRXBnNGZ6N1hiaHVtZTR5S2pTVWlNcElXQTc0MmFHOVJOMnNCeHNzM2J3TGc1SkM5NFBHZHNEQzJoeHhtVEorMG1nVXZvNkpadjJldnliNHhjWEZHZFJvRVFSQUVRUkFFUVJBRVFjZ2VFVEFUQkVFUWhJOVVrNW8xYVZLekpnRDdUcDVnNllhTkdmWlhhelNvMVdvcWxTcEZqUW9WNk5HeUpUMWF0alRxazZwUXNIelRab1AyVklVQ2R4Y1gvUFBsdzlQZGpiQ25UL1g3emx5NXdxUG5MK2pkcG8zWllKbm1iWkZmdVN6dG8wZkxRWU5ORmpnMkpTWXVuc2czMFFadEF6dDF4TXZkblh2aDRVRGFhcTNvMkJqdWhZZmpueTh2L2RxM28wS0pFdnI5a0paZXdEOWZQb054QWdvVUlDQWI2UVBmR2RhdEc4TzZkZVB3MlhNRS9meG5uYW1rbEJSME9oMk85dmJNV0w2Q21MZzR2aHN5bVBMRml3TnBRY2xsR3plUlA1ZXZVZkJyOTlGajJObllvRkFxR2RxMUc5T1dMbVhWbHEzOGNlc1dVb21VVWtVQ1VhdlZCcWxPTG9XRzRtQm5SOVd5Wlprd2R4N3p4Z1VackppN2NQMDZ6MTY5WWtDSER2cWdwYWthZUdwTjJ1K2s3YkJoSmw5dnFrTEJnVk9uT0hMdW5FSDdwRUVEcVZHaGdqNW4rcTBIRDFpOFB1UGM3ZStDakZaeU9hMGJOT0N6RWlYTTVseC81L21yVjBacEVsOUdSUUhnNCttWjhmbmVSbWlsVWltMUtsV2l1SWtVbXFZRTVNL1AyU3RYTGVvTGFla1lBUmF0VzRkRUlqR293MkJPcWtKQlVrb0tkOFBET1gzbENsWExsa1duMDlIdHl5L3AxTFFwaGZMbk43TU4yYjhBQUNBQVNVUkJWSG5jODFldmlJbUxzM2h1Z2lBSWdpQUlnaUFJZ2lDWUp3Sm1naUFJZ3ZBSjZOQ2tDUjJhTkRHNUx6NHhrZDkzN0dEVC9nTVV5cGVQYmw5OWFYYWNsTlJVY3VYd1pzdjgrZnEyc0tmUDZEQjhPRGJXYVNrQWMzaDRFQlViaTBxbHdzcktpalU3ZCtMczZFaWJoZzNNanB1UWxBU2dYejIwY09JRXRHK0RhS1lNbVB5ZC91Yzl4NCt4WUUydzJiN3ZiTnkzbjQzNzl1dTNGNjh6RE5oWXllV2NYSnY1T0IvQ3d5ZFBBTWp0NDhQQ0NlTVpPL3RuQmsvNWdUNXQyOUMxUlF0bXJsako0eGN2bURjdXlDRG52bHF0WnQzdTNkU3BYSm5OQnc3Z2FHL1B6Mk8vNVdWVUZPdjM3bVZZdDY1TVhiSVVlMXRiZzhMSGEzYnNKUHpaTTRKbnptVG15cFg0ZUJtbUE5d2VFb0pjTHFQcDJ3QXJRSUhjdWZtcWJsMkRmcmNlUHVUcTdkczByRjROT3h0Ym85ZTFhZjkrY3Z2NEdCU0xCc2lkSTRmQmRsRi9mMzF0cnZlcDFXcDJIenZHeXMxYjBLR2pkK3MyR1YxS2crTXUzZ2dsT1RXVjlYdjIwcTV4V3JIdWMxZXZBWkNpVUdSNC9MdS9ONWxVUnJYeTVTdzY1enVXQnN4MkhUbktwZEJRT2pWcmlrNEhDNE9EZWZUOEdXTjY5OGJLeWpobmYxSnlNci92Mk1uV1E0ZUlUMHlraUo4Zk0wYU80T0hUcDlUczBqVkxjK3pZdEFtOTIxaDJMUVZCRUFSQkVBUkJFQVJCTUNZQ1pvSWdDSUx3aVZJcVZRVHYza1h3emwyNE9Uc3pybjgvYW4vK3VYNkZrU25KcVNtNE9Ca1dnMDFWcEFKZ2I1Y1dRTW5qa3hPdFZzdXpWNis0Ri82SUs3ZHVNNmh6SjV3Y0hNeU9tL2kyNXBtcmt4T0EyZHBqcGpTdlhac3Yza3N4K0U1MFRBeVRGeXdrSWpJU2lVVENrQzVkcUZLdXJNbSs1bC8xaDNmN1lSZ1NpWVJBUHo4YzdPMlpOeTZJT2F0L1kvRzY5WVNjT2N1RHg0L3AwS1FKRlVvYXBrZmN0UDhBQ2NsSjFLdGFoYzBIRGdCcGdhMEN1WE96YS9FaW5Cd2NPSGIrQXI5dDMwNmpMNm9qbDh0NThQZ3g1NjVkWTFEblRqZzYyRE5wMEVDRE1hTmlZamh4NlRJMUsxYkV6ZVhQMzYycFl0VkxOMnpnNnUzYmZOMmhvNzRXVzNvN2p4d2hzR0JCQm5mcG5LM3JFbkxtREl2WHJTYzJJWUhPelp2VHRsRkRmUzIyekp5NWNwWEU1R1NhMWFyRm5OV3JlZlQ4T2Q5MDY4YXB5NWVSeStVTW1EU1plZU9DekJiV1ZpaVZBTmphV0FQdytNVUx1bzRlWS9aOGNwbU1rRjlYV2Z6YURwODl4L1RseThtZkt4ZmR2L29LQjN0N1hKMmRXUmdjek12SUtLYVBHR0YwVGFQajRsaTlmVHROYTliazVvTUhlTHU3NCszaGdVd21NL285UWxyZ2JzZmh3MHdkL28zUnYrTzhPWDB0bnFzZ0NJSWdDSUlnL0J2aTNxYjJkM2w3WDJpSitNUkVydCs5UytuQVFMUHB5Q01pSTNueTRnVVZTNVhLMXJ4ZXZINk52YTB0cnM3T1p2czhmdkVDVnllbkxNMWRFSVNQandpWUNZSWdDTUpIU0t2Vjh2ejE2d3o3UEgvNWlpWHJOMUQ3ODgvcDNhWTFNcG1NWjY5ZUdmVnpldnZGUHNDcnFHaHl2YmRhS0RrMUxXRG1ZR2NIUUtIOGFXa056MSs3enVwdDIvRExrNGUyRFJ0bU9KZFhiOVBtZWJxN1pkalBGQ2NIQjVQQnVEdGhZVXljTjU5S3BVdXo5L2h4eWhVcnhwSU5HN0Mxc2FaRm5helZuZnJRRHB3NlJWSC9namk4dmFHVHkrVjgwNzBiNGMrZWNmbm1UZVJ5T1EycVZUVTRScWZUc1hyYk5yNnFXMWQvcmRON2R3MzZ0RzFEOTIvSHNtempKdnAzYU0rYzFiL2g2ZVpHeTNxbTY3WHRPbm9ValViRGx4YlU0bnI5NWcwMjF0WTQyQnVmUHpNdm82SXlUYk01YytWSzNGMWNtUnMwRm1jbkp5SmpZb3o2V01ubFJ1a1ZOUm9OaTlhdG8yRGV2SXp0MTVmaWhRcXhjc3NXTnU3Zng4dW9LR2FPSHNYdk8zWXlZUEozTEpvMDBlUzUzLzBkMjcwTjBPbDBPbElWQ3JvMGI2Ny9tMzduMUI5L2NPajBHWXRlZDZwQ3diS05td2pldFlzY0hoN01IRDFLLzN2djNMd1pqdloyVEYrMm5INlRKakZ2WEpEQnNUNGVucXlhK2lORi9Qem9NMzZDdnQzRDFaVWFGU293YStVcTRoSVQrRzd3WUFBaTM3d0JvRnE1Y2dZcE9RVkJFQVJCRUFUaHZ5NVZvYUQ5TjhQNXJHUUpKZzhhWlBGeFlVK2ZNbUw2REZaTi9aSEFnZ1ZOOWxteWZnT25MbDltNDl3NXVMdTRtQjFyemM2ZEZDM29UOWxpUlEzYSswNllRSzFLbFJqV3JSc0FLcFdLdU1SRVhKMmM5Sis3TzQwWVNhL1dyZW42WlF1TDV5NEl3c2RIM0drTGdpQUl3a2NvS1NXRjFvT0hXTlQzOE5tekhENTcxdXorVnZYck02Sm5EMVFxRmM5ZXZhSnltVElHKytNVEV3Rnd0RThMMkJUSW5SdFhKeWNXQks5QnA0T1pvMGRsK3VWOTZQMEhRTnJxdEw5S3E5VVN2R3MzU3pac29HVzl1Z3p0MnBXOXg0OVRwbWhSV2pkc3dMZXpablArMmpWRzkrNmQ0Uk9DZjVjYjkrNXgrK0ZEZ3ZyMTA3ZTlqbzVtNHZ6NVhMbDFtOHBseW5EOTdsMzZUcHpFaEs4SDZHdVlTU1FTdnFoUWdTNHRXdWdESTZZRUZpeEk2d1lOK0czSERsNUdSM0VwTkpRcFE0ZVlYS21sMVdyWkVYS1lmTDYrbEN0V0xOTzUzd3QvUko2Y09UTmNoV2pPaU9remVQRDRjYWI5WXVNVDZCazB6dXorQXJsenMyNzJMSU8ybFZ1MkVQN3NHYk8vVFZzUjFxeDJMY29VSzBxZmNlTXBIUmhJMVhMbEtCTVlTUDlKa3hrODVRZGFOYWh2Tk82YjJMUmFYMjd2M1VDWEtWYlVLTVhrcStob2l3Sm1XcTJXM3VQSGMvL1JZNHI2K3pOajVBZzgzUXlEd2wvV3JZdEtyV2IycWw5WnYzdVB3VDVyYXl1SytQbVpIZi95elpzVU5sRmo3MUxvVGFUU1AzOUhEbloyRkxPd0pwc2dDSUlnQ0lJZy9CMlNrcE1KZi9ZOHd6N2xTeFRud01sVGZGNnFOTGw5Zk16Mnk1OHJsOG1NRitiMGFkdUdrNWN1Y2ZINkRlcS85MkJpK3ZudFBIeUU1WnMyTXpkb3JGRzJqZlF1M2J6SnNCK25Fanp6SjdNWkxBUkIrRFNKZ0prZ0NJSWdmSVRzYkd4WU9IRkNobjFlUlVYeDNjSmY2TmkwS1pYTGxqSGJ6OHZkSFlDNzRlRm9OQnFLK2hzK3RmYzZPaTE0NCtxY2xucENLcFVTV0xBZ1o2OWU1ZXVPSGZWZjFLY3FGUFNiT0lraFhUcFRwcWpoRTNzMzd0N0YzY1dGSEo0ZVdYdWg3N2tURnNaUEsxWndML3dSbzN2MW9tbXRtZ2I3cTVRdHk3THZ2K2ZiMmJOcE8rd2JPamR2UnVzR0RiQ3h0alk1bmthajRXVlVsTkdxdXV4U2F6VDhzR2d4T1R3OHFGdWxNZ3Fsa2kwSEQvTHIxbTBrcDZZd3NGTkhPalZyeHNNblR4ajI0MVMrblRXYnJ6dDJwSFB6WmdDTTZ0VVRtVXlXWWNBTVlGQ25UcHkvZG8wREowL3hXWWtTMUtsYzJXUy9NMWV1OERJcWlpRmR1bVE2OTdDblQ3bjM2Qkh0R3pmTytnc0hndnIxMWEvaU1tZk16RmtVOGZQTHNJNmUzWHVCdjBObnpuRGc1Q21hMXF5cEQrYW1LaFJNbnIrQXBKUVVSdmJzQVlDRHZUMnp2eDNEcFBrTHNEWlJMK3poMHlmSTVYSnllUHkxdjhIMHBGSXBmZHEwSmZ6Wk16bzJiV0pRank2OU5nMGI0dVBwUmVVeXBSazBaWXBGWTcrSmkrUHhpeGZVcWxUSmFOK1lXWVlCeFNKK2ZpeWVQQ25yTDBBUUJFRVFCRUVRUHBEN2p4L1RiNkpsbjBrbkxWaVE0ZjZGRXlkaytNQmZuVzdkVVdzMEJtMGFqWWFwUzVjeWRlbFNnL2I1NDhkUklpQUFCM3Q3NWdTTnBmZTQ4UXlmTnAyRkV5WlEyTS80NFRSQkVQNi9pWUNaSUFpQ0lIeUU1SEo1cGl1R0hqMVBlN292cjI5T2kxWVhIVDEvQVlBU2hRdHo1Tnc1SUczVjArYjkrL0h4OU5TbnR2Z2xlQzFucjE0RklDNGgzdUI4ZDhMQ2lJbFBhOXUxZUJGeW1ZeUl5RWd1M0xoQm5jcWZaL0ZWL3VsbFZCUXJObTFtOTdGakZNcVhqMVZUZjhRL1h6NlRmUXY3RmVEWGFWTlpzQ2FZQld1Q1diOW5MMS9XclV2VG1qWHdmaTlZOHYwdmk5aC84aVREdW5XbGJhTkcyWjdmZzhlUGdMUVZSOFVLK1ZPL2FsVXVoWVl5YmVreW9tSmlLQjFZaEpFOWUrcWZUaXlZTnkvTGY1akNOOU9tc3pBNG1JSjU4MUM1VEJtekFaZjBVbEpUV2JBbW1DY1JFYmc2TzNIeHhnMm1MMXRHMzdadGpWYlViUThKd2RyS2lrWmZWTTkwek84Vy9vSmNMcWVGQmFrYlRUR1hIaVU5SzdrY2QxY1hpLzRlMy9tc2VBbnNiVzBaMXJXYnZ1M2twVXZjZlBDQW9INTlEWjc0OUhSelk4R0U4Unc2ZmRwb25CTVhMMUc4a0wvUmFzalJQODFFS3BVYXRLazFHYWVXVEs5YStYSlVLMTh1MDM3VlB5dHY4WmdBQjA2ZVFxUFJzT2ZZTVZyV3EyZFFmeTVrMVVxUmtsRVFCRUVRQkVINFR5bGEwSit0QytZYnRFVkVSakp4M253VVNpVmordlFoc0tCaGRvVTNzYkdrS0JSR0R6QjZ1THBtZUs0SlgzK05WcWRGcVZSaWJlTGh5T1NVRk96ZnByblBtL1BQTENlKzN0NU1IekdDZnBNbXN2ZkVjUkV3RXdUQmlMalRGZ1JCRUlSUGxFcWxBa0JDNXVuMVVoVUtEcDQrUmZuaXhmSHg5R1JoY0xBK0paMnRqUTJUQmcwa01UbVpxVXVXY3Zqc1dScFVxNFpDcVNCNDEyNEs1Y3RQL1dwVnVSTVdCcUJQTVdkbmF3dkF1dDI3MFdxMTFLOWFGYVZTUmIyZVBUT2RqMWFyMWYrODllQWhadis2Q3JsTVR0OTJiZW5VdEdtbXdRSm5SMGZHOXV0THMxcTFXTFJ1SGNzMmJtVHovdjFzbkR2SG9CNmFVcVVFUUtGVVpUb25jMzdkdG8xVlc3ZGhaMnZMdEtWTCtmR2JiM0IzY2VIRjY5Y1V5SjJiVWIxNm1ReVdlSHQ0c0hqU0pBNmVQbTJVQnRNVXRWck4vcE9uV0xwaEE1RXhNWFQvNmt0NnRHekppczFiV0xOckZ3ZFBuYVpaclZvMHIxT2IvTGx5OFNvcW1qTlhybEt2U3BVTUMxTS9mL1dLY1hQbWNpY3NqRUdkTzVIUDF6ZmIxeUl6S3JYYW9yL0g5RnlkblJqZHU3ZEJXOTBxVmZETGs4ZHNlcFIzVDV1K1N5MTUvdG8xWHJ4K1Ridkd4a0hSZG8wYUdkVXdTMzhzUUtwU1lWRXcweEtwQ2lWeUUyUHBkRHI5T1dQajQxbTlmUnYrK2ZKaFkyMUZ2NGtUbVR6WThqb1BnaUFJZ2lBSWd2QlBzN2Eyd3RmYlc3OTk1Tnc1cGk5YlR0NmNPZmx1eUdCeWVua1pIYk5pODJhT25qL1A2RjY5alZJcDNuLzBpSmo0ZU1LZVBnUGc1djBISkNRbDRlN2lRdlhQeXZOTDhGcXUzTDdOb2trVERlNFBsVW9WYlljTm8yN2x5Z3pvMk1Ib25NVURDckh5aHg4SU1KSDZYQkFFUVFUTUJFRVFCT0VUb2RWcW1ibHlKZmEydHRqWjJuRTVOQlFBRDdlTW44NkR0T0xIa1c5aTlFV09SL2JzU2M5V3JkQnF0Zmg2ZS9NMElvS093MGNRSFJmSGdBNGQ2TktpT1luSnlieUtmc1BFK2ZQWkZoSkMrTE5uK0hwN0c5d2tuYjE2bFUzN0QxQXdiMTRxbHltRFZxdGxSSS91bWM3bmg4Vkw5RDkvVWVFekhqMS9ScGNXTFl6cVEyV21lRUFoRms2Y1FPaTkrNmcxYW9OZ0djQ2tnWVBvMGJLbDJkVnFtVm16Y3llTDE2M25xM3AxYVZXL0FRTW1UNkxOa0tIVXFGZ0IvN3o1YUZDdEtza3BLWVNjT1lORUlrVW1rNkxWYXRGb05LalVhbFJxTlZxdGx2Vjc5dEt5WGwyc1RLUVNURXhLWnMzT25ldzVmb3pJTnpFVTlmZG4yb2poRlBYM0I2QmYrM1kwcUY2TkZaczNzMkhmUHRidDJjT1hkZXZnN3VLQ1ZxdmxxM3AxVGM1ZG9WU3liczhlVm0vYmpsS2xZa2lYTHJSdmtyMTBqQmxkbitpWVdCenM3WGdaRlVWQ1VoS2VGdnc5V2lKOXNPeFZWRFJIejUvSHdjNHViVlhrZ1FQSTVUSmNIQjNSNlhRc0NBN0cwZDZlZWxXcTZJL3hjSFZsVks5ZVZDNWJCaDlQVDRPeFE4NmNKZXpwRTFadjIwNUthaXE3amh6TmRpRHhwK1Vya0VnazJOcFlFNStZeE8ySEQybFlQVzNGWDN4aUlqdVBIQ0VoTVluN2p4OVRwL0xuS0pVcUpzMWZRRnhDSWpOR2ppUnZ6cHdFL1R5SGJtTyt4ZnR0K3RRajU4NWhhNU1Xa05ab05haFVLdHhjWFBpc1JJbHN6VkVRQkVFUUJFRVFQcFR0SVNIc1BIS1VXdzhlNEpjbkQ4MXExZUp5NkUwMFdnMDZuUTZOUm90V3AwV3IxWkluWjA2a0Vpa1Q1OC9ud28zcmpPalJRLy9nNWVMMUd6ajl4eC82Y1dldVhBbEF6WW9WbURwOE9KK1hLYzN2TzNleWRNTkdnOERZeHYzN2lJaU14Tm5KMGV3Y1JiQk1FQVJ6Uk1CTUVBUkJFRDRSVXFtVTg5ZXU4ZnpWYXdCc3JLMnBVN2t5RlV1V3pQVFlkd0d0ZC9XU25CMGRjWGI4OHdZanI2OHYxY3FYcDJuTm12cTBGWTcyOXZ3eWNRS3J0bXpsd0tsVFdNbmxETzdTMldEY0hTR0hrVXFsak9uVEc0bEVna3dtbzBsTnc3cGpwbXdMQ2RFSHh6eGNYZm1tZStaQnRvd1VEeWhrc3QzYTJpcmJ3VEpJdXdaVnk1VmxSSThlU0tWU2dtZk9KSGpuTHM1Y3VjS1JjK2RJVHNtNHB0YzdSZno4VEs1K0FuQ3d0eVAwL24zeTU4ck42TjY5cVZyT09QMWYvbHk1K0g3SUVBWjI3TVQra3llcFY2VXlmU1pNd0M5UEhrb1dMbXh5WEFrU1RsLytnNXhlWG56YnR3OGxBZ0lzZitFV2V2VDhPYnVQSGdOQUpwTlJySkEvclJvMCtPRG5rVW9sekZtOVdyL3RZR2ZINE02ZDlVK2FGc3FYbnlZMWFoaWtySFJ5Y0RBYlRJeU9qV0hsbHEzNjdmeTVjakhjZ2tDdktZK2VQK2Z5elp0QTJqVUlMRmlRSHExYUFpQ1h5VmkrYVROeW1Zd2NIaDYwcWwrZlN6ZER1WEw3TmtIOSt1bC9kd3Ntak9mNHhZdUVuRG5MZzhlUG1iRjhCVXFWQ3MzYjRDdWtGVG9YQVROQkVBUkJFQVRoMy9iZzhSTnVQWGdBcE5WSm5yRjhPVlpXY3F6a1Zsako1Y2lrVXFSU0tUS3BGSWxFZ29lcks1NXVyb1NjT1V2b3ZmdDhQMlF3QVFVS01HblFRQlJLSmJjZVBHVFVUejh4Wit4WS9QUGwxZGVuTGxPMEtDM3IxV1B0bnQxOFZiOGVQcDZlUk1mR3NtckxWc29VRGFSRGt5YjZPYTNadVpPMXUzYnJ0NmVOR0c3MlBra1FoUDl2SW1BbUNJSWdDSitRTGZQVGNzWnJOSm9zcFpDcldiRWluNWN1YlhhL2piVTFJM3IyTUdxM3RiR2hmNGYyOU8vUTN1UnhRZjM3Y2VYVzdTd0hZMWI4OEVPVytwOWNHNXlsL2g5S2t4bzFxRmVsaXI0R2xvZXJLNE83ZERZS0hHbzBHclJhTFZxZER0MzcvNEZSaXI2Q2VmTnlidU1HL2ZhOGNVRkdkYlpNeWVIcFFkY3ZXL0E2T3BybXRXdFRPakRRYkY5cmF5dCtIdnN0dHRiV0Z0ZkRDdmwxbFVYOTNoblh2ei9qK3ZkSHE5VWlrVWdNMGh4bXh0dmRuYTBMNXV0cjUyWEV5OTJkY3hzM29GYXIwZWwwUml2MXZuMGJzTFZVMjBhTmFOdW9FUnFOQm9sRVl2TGFUeGs2QkxrczgrdTJjT0lFSU8xdlFQcjJTNEYzN08zc09QYjdiMGJIN0ZxOHlDQmdMWkZJcUZHaEFqVXFWREI1RHAxT2wrazhCRUVRQkVFUUJPR2YwSzk5TzdxMGFJNlRnd08yTmpZV2Z3NS85dklWczFhdTVPbkxWd1FVS0lDVGd3Tk9EZzQ0TzZabENYRnhjc1RUelkzUWUvZDVGUjBOUU9FQ0JXamJzQkUzN3ovZzV2MEhIRHA5bXFTVUZLcVgvMHhmbzl2SndWNGZISXQ4ODRZTmUvZWhVaHZYTE01cTZuaEJFRDVOSW1BbUNJSWdDSitnN05SYnNyV3grZUR6Y0hKd01GbS82MU1obDhzdENqYkpaTEsvVkFQTGttQlpldDRlSHZScTNUclRmbzcyOXRtZFVwWmtkZjZRZG0zVHAvZTA5QmhUVEtXNnRFUkd2N1A4dVhKOXNMSGVsejVZWm9tc0JBTUZRUkFFUVJBRTRlL2thRy9QcFBuenVSUjZNMHZIK2VmTnkvSWZwbVRhYi9PQkF4eTdjTUdnYmN2QmcvcWZiVzFzV0xMaHo0Y1AzNDFic25CaGJqOTh5SWE5KzR6R1ZLczF5T1VmcG1heElBZ2ZOeEV3RXdSQkVBUkJFQVJCRUFSQkVBUkJFRDZJVklXU3ZEbHowcmw1TTR2NmJ6bDRrTVRrRkl2NlRobzA4SzlNelNTVldvMTFOaCt5RXdUaDB5SUNab0lnQ0lJZ0NJSWdDSUlnQ0lJZ0NNSUg0K1h1VHQwcVZTenFlL2JxTmU0OWVtVHgyTEh4OFR4Ni9qelRmZ1h6NXNYSndTSERQbHF0bHFTVUZKd2NzcGJsUVJDRVQ1TUltQW1DSUFpQ0lBaUNJQWlDSUFpQ0lBZ2Z6Tm1yVjZuUnVZdEZmVlZxTlFWeTU3WjQ3SXMzYmpCKzdyeE0rLzA4OXRzTWEzV3IxV3JpazVMUTZYUzRPVHRiZkg1QkVENWRJbUFtQ0lJZ0NKK281SlFVbENvVnJ2K3hELzQ2blE2bFNvWDhMOWIxK2xCVUtoVWFyZlp2cWVHV1hYRUpDY1FtSkpEUDEvZmZub3BaLzhYclprN1kwNmM4ZlBLRXdJTCs1UGJKOFc5UGg1ZFJVZmg0ZXByY2w1Q1VoQVFKamc3L1RIMDVRUkFFUVJBRVFmZzdGQzVRZ0o2dFdsclVkLzJldmNRbUpHVGFUNjFXRS83c21YNTd6VTh6VE43dlBua1J3WURKa3pNY0srVE1HVjYvZVVQeFFvVUF5UFVmdUU4UUJPSGZKd0ptZ2lBSWd2QUpTa3BPcHZXUW9aUXNYSmhwSTRiLzI5TXhFQkVaeVZjREJ6R3dVMGM2TmJNc3B6MUFURnc4U3BVcVcrZjBkSE0xQ000dDM3U0pvdjcrVkM1VGhxVWJOM0x4UmlpL1RwdHE5dmprbEJTaTQrS0lqb25oWldRVVViRXhXWnA3Vm0zYXY1L2xtemF6L3VmWjVNK1Z5MlFmbFVwRlhHSWliMkpqaVlxTjVYVjBOQkd2STNrVkhVMVF2NzVZdmMzQnIxQXFVYXZWYUxSYXRGb3RhbzJHVklVQ3BVcEZxa0pCcWtKSlVrb0tpY2xKSkNRbEVaK1lSRXhjSEcvaVlvbU9qV05BaC9hVURnd0UvdnZYelpUNHhFU0cvUEFEa1c5aTZOSzhPUU02ZHZqTFkzNDFjQkRGQ3Zuei9aQWhXVDcyNXYzNzlKa3drZkg5KzlPZ2VqV2ovVCt0V01HRjY5ZFo4OU5QZUxxNS9lVzVDb0lnQ0lJZ0NNSy93Y1hSa1ZKRmlsalU5OENwVTJZRFpvbkp5UUQ4L090cUhqeDVqTGU3aHo0UTUrcnNiUEl6YzF3bXdiZmRSNCt4LytSSkJuWHV4SzBIRDVGS3BSVE1rOGVpdVFxQzhHa1RBVE5CRUFSQitBUTUyTnRUdjJwVjF1M1p3N21yMTZoVXV0VGZkcTViRHg0d2VNb1A5RzNYbHRZTkd2eHQ1eG43ODJ5dTNMcWRyV04zL1BJTE9Udzk5TnVIVHA5QktwVlN1VXdabzc3VGx5M2pqNXUzVUNpVnBDZ1VKQ1lubzlGbzlQdGxNaGtlTGk1VUxWZU8vTGx5MFhMUUlLSmo0N0k4cCswTEY1aDhHbEt0VnJQdFVBaFZ5NVUxQ0paTm5EK2ZTemRDMFdnMUpLZWttZ3dlMnRuYTR1N2l6TjN3Y0lvSEJBRFFyUCtBVEc4WTM3RzFzY0hSM2g1SGUzc2M3TzF3dExmbmFjUkxmY0RzUTE2M1ZJV0NQdU1uNE9ubXhzelJvNUJLcFJiTk1hdG1MRjlCNUpzWTh1Znk1ZmVkTy9tOFRHbktGQzJhN2ZGU0ZRcGV2SDVOMldMWkc2TllvVUxVckZpUkg1Y3NJVTlPSDRxOWZhSVYwdExXSER4MW1vNU5tNHBnbVNBSWdpQUlndkJSTzNmdEduVzc5N0M0djMrK2ZBYmJ2d1N2NWZqRml6eCs4UUtBK01RRVd0U3VRN1h5NVlpS2ljblduS0pqWXdIWWQrSUVIWm8wb1gzanh2U2RNSkhpaFFwaGIyZVhyVEVGUWZpMGlJQ1pJQWlDSUh5a2psKzhTRXBLcXRuOVBsNmUyTnZaY3ZYMmJXTGo0ODMyQy9Rdm1PM1Vmd2xKU1l5Yk01ZGloZnhwVmIrK3ZqMDJQcDZ0aHc2WlBDWXhLZTBKd1VzM1FzMnVHQ3RidEtnK1NQTk8zN1p0TFVyVEFaQ2FxbUR4K3ZXOGpJcWljSUVDT0R0bVhPZzV2WWpYa1RnNjJOT3lmajFzclcxd3NMZkh4Y2tSVnljbjNGeGNjSE4yTmdqdXRHdmNtT1MzdndlVldzWHlUWnNwSFZpRXowc2JCNVVBTmgvWVQxeENJamJXMWliM0h6NTdqdWpZV0xwOSthVkJlMXg4QWs0T0RyUnUwQUJiRzJ0c3JHM1l1RzhmMGJFeHpCczNEZzlYVjdQcEVUOHZYWnEyalJwaFkyMkZsVnlPamJVMVZsWnBQMSs5Zlp2akZ5NHlZZURYT05wblB3MWdWcSticlkwTlkvdjFwZGU0Y2F6Y3NwVmVyVnRsKzl6bXJONjJuWkF6Wi9peWJoMzZ0R2xMNTFHam1EUi9BY3QvbUlLWHUzdTJ4b3g1KzIvSk81dkhBM3picHplUmI5NFFsNWlvYjB0SlRXWEdzdVVVTDFTSS91M2JaWHRzUVJBRVFSQUVRZmd2S0IwWXlEZmR1bHJVZC9INkRVWkJzSmo0ZUhKNGV0Q3lmajJxbGl1SHI3ZTNmdCtoMDZjQnpON254aVVrbW16ZmQrSWtnRDdieVlYcjE3bCs5eTRUQjM1dDBUd0ZRZmowaVlDWklBaUNJSHlrNXYvMk84OWV2Y3EwMzYvYnRtVzRmM2lQN3RrT21LM1l2SmxYMGRFc21EQWVpVVNpYjQ5TlNHRHBobzNJNVRMa010TWZOeTdkRE9YcW5UdEc3YWtLQlgzYXRqRUttTDIvYmM2RHg0OFpOMmN1TDZPaWFGVy9Qb003ZDhiYTJpb0xyd3I4Y3VlaFRjT0dGdlZOdjZvdUtpYUc1WnMyVXlZd2tLNWZ0akRxZXpjc25FWHIxdEcrY1dQc2JHMk45bXMwR2xadDNVclZjbVVwSGhEQXM1ZXZHRDkzTGtIOStnTGc0K2xKeS9yMTlQMVBYTHJJbTloWWN1WElPTjkrRGs4UHM2c01UMTY2eklsTGwxQ3IxUmE5M294azVib0JGUEh6bzIzRFJxemF1cFdHMWF0bCtqcXlZc3VCZ3l4YXQ0N0NCUW93dEd0WGJLeXRtVGp3YTRiODhDTmZULzZPaFJNblpDdG85dnp0dnpsUHQ2d2RPM2YxYjJ3TENURm9HenY3Wi8zUFdxMFdwVXBGVkV3TWRkSTlpVHV3WTBkYU5haVBJQWlDSUFpQ0lIeE1IT3pzQ0NoUXdPUytSOCtmYy9qc09ad2M3RkdxVk55NGQ0L3l4WXNaOUFucTN5L1RjM1FhT1NwTGMycFpyeDVsaWdiU3FuNTlYa2RIOC8wdnZ4QllzQ0QxcTFiTjBqaUNJSHk2Uk1CTUVBUkJFRDVTYTJiK2hGYXJOV2pUNlhRR2dhdjBsQ29WMWxiR2dTTlRiWlo0RXhmSDlwREROS2hXMWVCcHYvU0dkT2xpbEtieHhldlhmRFZ3RVAzYXRUT3FaeFVWRTBPVHZwbmZHSm16UFNTRTJhdCt4ZHJLaWgrR0RhUDI1NVd5UFZaMnBDZ1VBS1FxbENiM0w5bXdBVnNiRzdxME1BNm1BZXc4Y29RbkVSRk1IZjROQUt1MmJpSGk5V3R5ZUhxYTdHOXRaWVU2WGRyRGpGd0tEZVZsWktSUis4MEg5d0U0ZE9ZTWRpWldxQlhJbmRzZ2JlQ0gxcjVKWXpidDM4L3FiZHNaK3pZdytGZXQyYm1UaGNGcnlaOHJGM1BHanRXdjV2dXNSQWttRGZ5YWlmTVg4UFhrNzVneGFxVFpHbkhtUEhqOEJJQ29tRGRaT2s2bFZxUFQ2UmpTcFl0Ri9aTlNVbGdZSEd6eDcxY1FCRUVRQkVFUVBoWlNxWlJsR3pjQ2Faa25BZ3Y2TWFCanh5eVA4OHZFaWJnNE9ScTFQMzM1a2pFelp4bTFseTFXVko5YWZlYUtsV2kxT3FZTUhXS1VIcjU0b1VJc25qenBnejdRSndqQ3gwRUV6QVJCRUFUaEkvVisrcjNrbEJSR3pKaEJoWklsNmY3VlZ3Yjdua1JFTUdEU1pObzFibVFVcE1xdTNVZVBrYXBRL0sxMXl5eVZtSlRNdEdYTENEbHpoaUorZmt3Wk9vVGNQajRaSHZQd3lWTU9uVDdObzJmUFNVaEs1TkRwMHdRVzlBY2c4czBiemw2OWF2WllMemMzb3h6N0FFbHZDMUlmT25PR3J6dDJRQzcvODZQV2pYdjNPSFBsQ2wxYnRNRE54YmgyV1hKS0NzczJicUo2K2ZKWXlhMjRmUE1tKzA2Y1pIVHZYamc1bUU0cGFXTmxiVGF0NWZ1Mmh4em0xT1hMUnUxcVRkcktzb1hCYTAwZTE2cCtQWU9BMlllK2JwNXVidFNzVkpHOUo0NHpyRnRYa3l2dkxLVlFLcG02WkNuN1Q1NGtmeTVmRmt3WWIzU3Q2MVd0aWthclpjcWl4WFFiOHkxRHUzYWhSWjA2RnAvajNxTkhBSnk1Y3BVK2JkdG1hWDVXY2psZjFhdHJVZCtvbUJnV0JnZG5hWHhCRUFSQkVBUkIrQzhZMjY5dmhqV0s4K2JNeWJtTkc3STlmcDNLbGFsWnNhTEIvVlo2QmZQbXpYVDhxY08vNFUxY25NbXNFMDRPRGtZWlRrNnVGWi9OQmVIL2dRaVlDWUlnQ01JbklDazVtV0ZUcDNIOTdsM3FmRjdaYUwrdmx4ZVZTcGRpd1pwZzdqMTZSRkMvZm1acmFGbnF3dlhydURvN1VkaE1tZzBBalVhTFFtbTQydXBkZ01mVVBsVTIwd0lPL1A1NzdvU0YwYnBCQXdaMzdvU1ZCYXZtL3JoNWs3Q25Ud0d3dHJKbTVaYXQ5R3pWRWtnclVIMysrblYwT3AzUmpaNVdxNlZCdFdwTUdqVFFhTXgzUmFTalltSTQ5Y2NmMUtoUVFiOXY3L0hqQUd6WXQ0OHRCdzhDYVU4dXpna2FDMEJ5YWlwdjR1STRkdUVDeHk1Y0FOSlNGamF0V2RQc2E3Q3p0ZEd2YXN2TWxLRkRUTGF2MzdPWE9hdFhzMzNoQWx5ZGpRTjU3L3M3dnRqV3NRQUFJQUJKUkVGVXJsdkZraVU1Y1BJVVYyN2ZwbklaMDdYZk1oTjY3ejVUbHk3bDRaTW5mRjY2Tk44UEhhS3Z5UmE4YXhkSHpwMWp5dENoNVBUeW9tSDE2dmg0ZWpKdXpseW1MVjNHL3BNbjZkVzZOZVdMRjgvd0hEcWRqZ3ZYcnlPUlNMZ1RGc2JMcUNoOHpLeitFd1JCRUFSQkVJVC9WK1l5a0h3b0VvbkViTERNVWpLWkxOdDFqUVZCK0hTSmdKa2dDSUlnZk9SaTR1SVpPV01HTng4OFlHemZ2alNyWGN1b2oxd3VKNmhmUC9MNDVHVFJ1blU4ZS9tS24wYU54TVBWTlZ2blZLdlZYTHR6aDZybHlwcE5BUWt3Wi9WcTVxeGViWExmb25YcldMUnVYYmJPLzc3bzJCaktGaTNLOEI3ZExUNm1kY01HOUdqWjBxaDk5OUZqTksxWmsyS0YvRmtZdkpaRHExWWE3Ry9RcXhlNWNwaStBWXlPU1F1WTVjNlJnelU3ZGhvRXpLcVVMYXUvSVV0T1NXSE56bDBHUVV0UE56Y1dUNTZFbzcwOTl4OC81cnVGdnpDaVIzZUR3TlBMcUNpMkhqeWszdzUvOXB4VWhjS2dEYUIwWUJIODh1U3g5RkpreWQ5eDNjb1dTNnRYY09YV3JTd0h6QlJLSmZOL1g2TVBRblp0MFlLKzdkb2FYTGVJMTVIY3ZQL0FJRUJicG1oUlZrK2Z4cFJmRm5IdTJqVUdmdmM5blpvMVpXQ25UbWJQZFRjOG5LaVlHSnJXck1tQlU2ZllkK0tFMFdwT1FSQUVRUkFFUVJBRVFSQStUaUpnSmdpQ0lBZ2ZzVnNQSHZEdHJObEV4OFV5dG05ZkhqNTV3dUd6NTR4cWQ2bFVLcnFNSHNPWGRlc3dhZUJBdmwrMGlKNWpnNWdUTkRiTE5ad0FZdUxqVWFuVjVQREllSFZOODlxMStieE1hWU8yMlBoNHBpMWRSdU1hWDFDdGZIbURmWWxKU1V4WnROaWdiZCtKRTBTWXFMMlZYbkpLS3Eram8xbTVaVXVHL1RvMGFXS1V5dEtjQXJsems1Q1V4S3VvYUhKNGVnQnB1ZkJqNHhQTTF2UjZFdkVDZ0tIZHVqSmkrZ3hPWEx4RTljL1NYbVBWY3VXb1dxNGNrTGFxQ3pCS3oxYzZNSkJVaFlJeE0yZlJwbUVEaWdjRXZEZCtCUE4rLzEyL3JkYWsxY1ZLM3dZd3RHc1hmY0JNbzlFZ2s4b0FXTDVwRThzM2JUWTU5d2E5ZWh1MUxaOHloZUlCV2F0ZmxwM3I1dVhtaGtRaUlmSk5USmJPQldscER1K0VoWkhQMTVkeC9mdG5hYjZlYm03TUNSckwwZlBuV2JnbW1NWTFhbVRZLzhESlV3QTByRjZkaEtRa2RoMDVTdWRtelN4K3VsV2xWclBqOEdHTCtpYWxwRmpVVHhBRVFSQUVRUkFFUVJDRUQwTUV6QVJCRUFUaEkzWG15aFZHL3pRVEIzczdGb3dmVDZraVJlZzBjaFFuTDEraWV2bHlCbWtKOXh3L1R2aXpaN2c2T1ZHdmFsVWNIZXo1ZHRac0pzeWR4K3JwMHpKY0pXWktiSHc4QUs0bWFuR2w1NTh2cjhFcUs0QVhyMThEYVlHVjkvZEZ4UmdIVEE2Y1BNWFZPM2N5UEUrcVFrR0tRc0Z2MjNkazJPK3J1blgxQWJQNGhFU2V2bndKZ0ZRaTBSZDBWbXMwU0NRU0F2TG5SeTZYY2VYV0xScFVyd2JBbVQvK3dOcktpdEpGaXBnYy8rR1RwemphMjFPMVhEa3FsQ3pCd3VCZ0twWXFhYkNTTENrNW1kOTM3S0Nvdno4VlM1VXlHbVBXeWxWb3RGcjZ0V3RudEs5Q2lSTDZGSTRBV3c4ZVlzYnk1ZXhidHRSczdhOVVwUks1WEtiZmxrZ2tUQms2Tk1QckZQYjBDU3MybXc0Ky9oM1hUU2FUNGV6b3FQKzd5Z3FwVk1xUDN3ekR4Y2twMjJsR2ExYXN5QmVmZlpaaG5ZWGtsQlIySFQxSzdodzVLRk0wa0JSRktzT25UZWZnNmRNMCt1SUxpODZqVUNxWnVXSmw1aDBGUVJBRVFSQUVRUkFFUWZqSGlZQ1pJQWpDSjhTN1FQRWNEcmJTK2pxdFRxYVNxSFkrdjNNbit0K2VrL0QzS2VidlQ1V3laUm5VdVpNK2FORzdUV3ZHekp6RnBnTUg2TkNrQ1pBV29GbTJjUlArK2ZKUisvUFBnYlRWVHJQR2pDYUhwMmVXZzJXUUZod0JrTXRrbWZUODY5SUhpTXhwMnE4ZitYeHpzV0RDZUl2RzFHZzByTis3bC9WNzAxWjZ1VGc1Y1dERmNpQXRxR0ZyWTQyZHJTMmxDaGZoNU9YTCtzRFBvZE5ucUZ5bURQWjJkaWJIdkg3M0xpVUxGd1pnY09mT2RCazlobC9Xcm1WWXQyNzZmb3ZXclNjNk5wYXB3Nzh4R21QRjVpM3NPbnFVOW8wYmMrajBHVjYvZVVORTVHdUdkZTFtMUJmUXIrQjZGUjF0Y3FXZ1dxMUdyVmJqa0c2K0VvbkVZQVhpMmF0WDJYYndFQk1IZm8zRDI1cGZUZzcyLzloMTA4OEwwS0V6dXo4ajNoNGUyVG91dll5Q1pRQ2I5aDhnTVRtWjdpMi9RaUtSOEhucDB1VHg4V0hGNXMzVXFsUXAwNVdMWHU3dWxDcFNoQ1hmVFRab1AzYmhBa1g4L0l4cW9jWEd4elB3K3ltNE9qbGw3d1VKSDR4NGJ4VUVRUkFFeTRuM1RVRVFCT0ZqSmdKbWdpQUlud2hmMzNMMlZ0YWFLZWgwYlNVU3FWYXVrMG9Bc1pUaEUrYmk1TVMwRWNNTjJtcFVxRUNsVXFYNFplMWFTZ1FFVUNJZ2dKOVhyK1pOWEJ3L0RCdUtMRjJBcTBMSmt0ayt0NnR6MnNxeXVJU0VEUHRkdVhYYnFDMHVJUkdBRzNmdnNXbi9mb045LzFRYXVoU0Znbjd0MjlHbVFRTzJIejdNNm0zYjlmdmlFeE54ZG5RRW9HNlZ5c3hjdVpJM2NYRzhlUFdhMFB2M21UOStuTWt4ejEyN1JsSktDdVdLcDlYajhzK1hqeTdObS9QcnRtMlVDQWlnVHVYS0hEbDNqczBIRHRDcWZuMTlZQzI5ODlldUFiRHI2RkY4dmIzSjRlRkJUbTh2SE94TkI1cmVCVXBmdkg1dE1tQVduNVFFZ0xPaithRExzNWN2T1hIcEVocXQxbXlmZC82TzZ3YWcxV3FKUzB6VS8xMzkxN3lNaW1MVjFxMjR1N2pRc2w0OUlDM0Exck5WS3lZdFdNREt6VnNZMExHRDJlT1RrcE5wV3FzbVhiOXNnVXFsNHZucjEzaTd1NlBWNnBpNVlpV2VibTRzK1c2eXdRbzVWMmRuUnZUb1R1bkF3TC85OVFubWlmZFdRUkFFUWJDY2VOOFVCRUVRUG5hZmRNRHMxT1hMWEE2OXlaQ3VYZjd5V0cvaTR0aDE1Q2oxcWxZaHA1ZlhCNWpkMzArcFZDR1JZSkNTNjkveTR2VnJmTDI5LysxcC9DdVVTaFdSTVcvMFgycitXN1JhTFNxMTJ1REx1TVRrWkRRYURTN2k2ZldQbnE5dk9Yc3JKOVZrcVZUYUsyMmRCa2lRNVBtWHB5WDhTOGIyNjB2blVhTVpNM01XeldyVlpQZlJZM1J1M3V5RGZ2SHU5amF3RVJVVG0yRy9JK2ZPY2VUY09aUDdqbCs4eVBHTEY4MGVxMVNxc0xiK2U5N0RrbEpTOEhCeHhkN09EcXQwOWFlMFdpMHZvNkx3Y0hVRm9FRzFhaXhhdDU0Vm16WnpOenlja29VTDgxbUpFaWJIM0JGeUdJbEVRcDNLbGZWdHZWcTM0bzlidDVpMFlBSFBYcjFpNWVZdEZNcWZqNEdkT3BvYzQ0ZGhRN0d6dGNYUjN2UUtyL2ZsOGZIQjFzYUdPMkZoVkM1VHhtai9reGRwTmRWOHZNelhta3RNVGdiQXpvTGFibi9IZFlPMHoxazZuUTRQRjlkTTUvQlAwMmcwVEYyeWhGU0ZnbSs2ZFROWVNWYXZhaFhXNzkzTG1sMjdLRmU4bU1rVW13QzdqeDFqenVyZjJEUjNEZ3Fsa280alJqSnR4SEJxVktqQXBFRURHZlQ5RktZdVdjcWtRUVAxeDl3SkM2UGZ4RWtNNnR5SmprMmIvdTJ2VXpBbTNsdUZUNWxhcmJhNC91S0g5dVBpSlJRcjVFL3oyclZON3AreWFCRUZjdWZPOXYvN2tsTlNVS3BVSC9RaGpLVGs1TFRWKzQyYlpQdXppVTZuNDBsRUJQbDhmVC9ZdlA0TEVwT1NjVFN6TWwzNC95TGVOd1ZCRUlSUHdTY2RNTHYzNkJFSFRwMHlDSmc5Zi9XSys0OGZaM2ljVENxald2bHlCbTFSYjk2d2FOMDZBZ3Y2a2RQTEM3VmFyZitDeVJMLzlCUFRyNktpYWZIMTE5U3ZXdFhneTVmc3lrcE5FVnNiRzRNdmt4S1RrK2swY2lUTmF0VmlhTmV1cENvVVhBb056WFNjU3FWS1pYb1RkK2owYVg3ZHRwM2dtVC9wMnliTW00ZTN1enNETzNVeWU5eVpLMWU0ZENPVXdWMDZXL0NLc2srajBkQWpLSWlZdURoVy9QaURVYnFsZjlJZnQyNHhmTnAwSmc4ZXBLOFp0RzczYmxaczNzS1crZlArOVlDZWtIMTVDaGYybFVyVjMwbVI5dnkzNXlMOE4zaDdlREJ0K0RmMG56U1pWVnUzOFZtSkV2UnYzLzZEbnNQV3hvYUEvUG01ZmpmajJtTERlM1NuZFlNR0JtMHZYci9tcTRHREdOaXBJNTJhTlRON2JQUCtBK2pRdEFsdEd6WDZJSE4rSnlvbWhsU0ZBazkzTjZOOTl4ODlScUZVVXNUUEQwaDduZjNidDJQYTBtVll5ZVg4Tm1PNnlURkQ3OTNueEtWTDFLaFF3ZUQvOVhLNW5Ca2pSOUIxOUJnV3IxdVBvNzA5czBhUE5wdSt6OHZkM1dENzNaZHJEbVpTR2Nwa01vcjRGZURxN1Q5WDhzMWF1WXBjT1hMUXJuRWpucnlJQURDNSt1eWRweEV2Y1hOMnp2UUJtNy9qdXIzemJ2NGxpeGl2dXZ1M3pmOTlEZWV2WGFkODhlSTBxMTNMWUo5VUtpV29YMSs2ancxaS9OeDVMSnd3bmtMNTh4dU5zZS9FU1FybHkwZHVIeC8reDk1NUJqU1ZkR0g0QVVJWEVFVkVMRml3OTRaZHdkNTdyOWg3WGZ1cWExdlgzdGE2S3ZhS3ZhS0NYVVFGVVJTc1lCZFJrRjRTRXZMOWlFUmlFZ2lJdTM1Nm4xOW03c3k5TnlGbTdzdzU1MzJEWDcxU09WYXRYRGtHZHU3TWpxTkg2ZDIyRFk0T0RweStmSmtxWmN2U28xVXIxdXphallPOVBYV3JWbFU3cjhEM1E1aGJCYlR4UGp5YzhFL3FmcHVab1VUaHd0OHRJZVRHM2J2TVc3dU92Y3VYYVUySzI3aHZIMWY5N3JCajBjSU01V2l6bS9ESVNJNWZ1SUFzUmFZMVlIYlYxNC80VEt5MTB4S2ZrRUNYc2VPb1VMS2tXaFcrTnM1ZHU4WVJUMDhXakorQXRSWnYxb2NoSVd6Y3Q1LzNIOE9aT21Sd2h1ZjB1SEtWMFBDUDlPL1lVZG0yY2Q5KzNEMDgyTDFzcWRxNjhOU2xTMXoxOWVQMzRjT3dNRGZYNmI2elFtUjBETk5YTEdkRXo1NlVMMUZDMmI1Z3cwYk1URXdZNTlvUEFML0FRQ1RKeVdyalJRWUdLZ2t3TisvZFkvcnlGZnoxMjRSdlVpNFErUDlIbURjRkJBUUVCSDRXZnVxQW1TYTgvZjFaNXJZMTNUNkdJaEZYOSt4T3Q4Kzl4NDhaT1dldVR0ZlUxOWZIZTk5ZW5lL3hhN3FPSFVlemV2VVkyTGtUaXpkdjV0VzcwQXc5V2s1Y3ZJaGNMcWQ5WTgyTGtLK1JTcVc4L0p5Ri9qVm1wcVowR0tsNzBPM3JEZERENTg2VEpKWW9GMFNmb3FPWnVHaHhodWM1djlVTml6UUJzN3NQSDZvOXROOTc5SmkzWVdIY0NnaFF0b1c4ZmtOMGJLeEtHeWk4ZmxLOVdlNEVCckxuNUVuTVRFMFoxS1V6QUpNV0xlYTZ2Ny9PNzlOcjIxWk1UVXpTN1dOZ1lJQnJoL2JNV0xtS1RRY09NSFBFaUF6UCt6amtPUmR2M3RUNVByN0d5c0tDSHExYnFiVmZ1bmtMU1hJeVpSMGRsVzBYZkc1U3FtaFJJVmoyZjR5OXZiMlpQcVp6OUpGLzMraXZ3UDhWOTU4OFlkV09uWUJpVHJ2NzhDRnVodzdSdTIzYkRIMldNa09OaWhYWWVldzRiOTZIVWNCTzlYZkVLb2NGZmRxMVZRWlFNa3QwYkN4aEVSR0VoV2UvNWNIek4yOEFLRktnZ05veHJ4czNNREUyeHJGUUlVQVJzSG9YOWdFQVEwTVJFVkZSYXVQRUVna0xObTdFd01DQVlUMjZxeHhMRW92WmV2Z3dZUkVSR0JnWUVKZVF3RjhiLzJIQ2dQNFV0TE5UdS83NzhIQ0NuajNqWVhBd0Q0TkRlQlFTUWx4Q0FrdW5URmJwSjVmTDhRc01KQzRoZ1RwVnFySis3MTdDSXlPeHNiYkcvK0ZEWlZMUDdRZjNNVGMxcFZDK2ZBQVV0TXRIblRTVmFKSFJNVnoxOVNVMlBwNEIwMytuWit0V3VOU29nYldsSlhXcVZGSEpHTS91enkwdHQrOC9RRjlmbjZwbHkycnQ4MSt3MmQyZGZhZFBZNXNyRjNQSGp0SFlwM2pod296cjI1ZWxibTZNbURPWHBWTW1VN0ZVS2VYeHh5SFBlUlFTd3ZqUG01Q2FHTkNwSTgzcTFWVitKMWJ2MklsekRTY21EaGhBVUhBd3MxYXZadE84ZVJUNy9Qa0tmRitFdVZVZ1BRNmNQc09la3llLzZSeUgxL3o5emVvYjA1ZXZJT1QxYXpiL09WK2xLbGtza1NpcmRrR1J3UGQxb0Q1UHJ0dzhlL21TQTJjOHFGSkd0Zm84Zjk2OHlqWFRtU3RYV0xyRmpTV1RKMU9sYkpsdnV0OVVidmpmQmFCV3BVclpjcjZ2TVRjem8xbmR1dXc5ZFFxZnUvZW9XVWx6NVc5YWN1WE15WlBuTCtnL2JSckxwMDJqYUVIMSthcGF1WEowYTlHQ0s3NitSTVhFWkpnUSt6NGluSTM3OXBQZjFwYW1kZXNDMExWbEM0NTZlVEozelZyVy9qRkw2U0g3NE1rVEZ2NnpDUnRyYThRU2lVckF6TlBibTV2M0FqUmVReGM2Tm0xQzZXTEZsSzhseWNuNEJ6MVVrOVIrOStHRGluL3A3TC8vNXFPR3dIQU9Nek04dDMzWlQ2bGF0aXkxS2xkbTB1SWxMSms4Q2FjS0ZWaXhiUnY3VDUvUjZmNkc5K2hCdnc3dE0vdTJCSDR3aEhsVFFFQkFRT0JuNHBjTG1FSDZBU3gzRHc5V2Y5NWsxSVZsVTZlUXgxbzkwenFWeTdkdnMvWHdrVXpmWXlvaHIxL3pLalNVU3FWTElaZkx1WExiVnlVSTl1REpVMjdkVjMrQVB1YmxpYUZJeEoyZ0lPNEVCV2s5djZWNURqbzNiMFpVYkN5OUprN1MyR2Qwbjk2c252RzdTdHZmdTNieE1lS1R4czJqUW1ra0poSVNFOWx6OGdRdEc5UlhicFRaMmRod2ZxdG1DZXRYNzk0eFp2NmZsQzVXVEUyT2F2M2VmV3FWYnRHeHNVaVNrMVdDb08vRHd3bjk4RUhabGl5Vjh1N0RCN2IrdFVDNVdCalpxeGZ2UG54a3M3czdOdFk1YWQrNE1hMWNuS2xZdXBUSythLzUzZUhCMHljTTY2NjZBUXFvU0ZFMWR1MlBWQ2JUK0o1UzhicmhnOWNOemJKa3BZb1daY09jMlFBOGZmbUNiVWV5L3AwcGtEZXZXc0JNSnBOeDZkWXRxcFFwbzZ4ZWVQRGtLYy9mdkdGQXA0NkVSNmFmSld0c1pQUmRNeDBGc29hOXZiMlpZUTZidWZyNkRBSTk5QUFqUFQzRW56ZElCSDR0a3BPVHVlN3Z6NEhUWjdnVEZJU0Z1VGt6aGcrbmRwWEtMTjJ5aGMzdUJ6bHd4b1AyalJyUnZINTlqWnRCbWFWRi9RYnNQSGFja3hjdnFnV0tySzBzR2RsTHMreWdxYkVpMlNCSkxORjY3cnVQRkpWcnBZdGxISENUU3FVa0pDWWhTdVBQbGg2Kzl4OWdZMjJ0bHQyZEpCWnorc29WR3RldWhhR2hJVy9ldjJmaFA1dndDd3hrWks5ZVhQUHpZOHo4UCtuWnVoVURPblhDN0hQVjE0cHQyd2w1L1pwQlhUb3JLN2xrTWhubnIzdXpZZDgrM29lSDA2Uk9iY2E3dXJMOXlCRU9uUEdnMjdqeE5LbFRtL2FOR2xHcGRHbjA5UFNReVdUMG1UU1oyUGg0Q3RyWlViRjBLWnJXcVVPRlVpVXBuRDgvYTNmdndkaklpSC8yNytmTWxhdUVmdnhJbjNadDZkU3NHUnYzNzJQVEFYZW1EQjdFdXc5aE5LcFZFNGtrR2U4Ny9sUXZYMTVaUWRDc1hsMmExVk5zM0FVOWU4YThkZXVSeW1UTUhqV0swMWN1TTJQbEt1eHRiZW5lcWlWL2poK25FbURON3M4dGxiajRCTHh1M0tCQjlXby96RndqbGtoWTVyYVY0eGN1a05QQ2doWFRwNUhMeWtwci84N05tL0UrL0NPN2pwOWd4Snk1RE9yU21kNXQybUJvYU1pZVV5Y3hNeldoVlFObkFHWDFmRktTV0RsZVgxOWZHU3g3OStFRFViR3hsQzlSQXBGSXhKd3hvK2t6YVRMYmp4NWw3aGpOUVR1QjdFT1lXd1Ywd2NMY25PMkxGbVo2M0RVL1A1WnYzZmJOMTk5MzZqU1hidDFpN2F5WkdVcjR4c2JITTJUV0gycnRKc2JHYk5pM1Q2MTk4YVNKeWtxaEZ2WHJjOVhYbDFtclY3TjkwVUtsN082MzRIbkRHejA5dlhSbGVqUGk4dTNiSkNZbWFUMXVsOGNHTTFNVDdqNThtSzVTU21uSFlqalkyMU90WERrMnpKbk42SG56R2ZiSEg4d2FPWUlaSzFlcDlaZkw1WXFrVkEzSnBCVktsbUQxakM5ZW5mM2F0K2YrNHlmTVg3K0JRdmIybENwYWxGeFdWb3pxMVl2NTZ6ZHcrdkpsV2prN0V4NFp5ZFJseXpFM00yWGw3OU94K1dwdjRWRklDT2U5dlhYNVdGU1F5V1FrUzZYVXFWcEZ1UWErOStnUlQxOG8xSGJ1UG54SVl0S1h6L0JUZERTSjRpVE9YNyt1L050TTZPOUtpL3IxbFgzMm56N052bE9uVmE0akVvbVlPMlkwZjI3WWdOdWhRMVF1WFpvRzFaM0lseWY5Z0hDS1BDVlQreTRDUHk3Q3ZDa2dJQ0FnOExQeDB3WE1FaElUQ1htdHlJRCtFQkdCVkNiandaT25BT1RLcVgyalF4cytkKy94N3NNSFBrUW9NdHl2MzduRG0vZGhTbFA3SWdVS3BKc2QrREFrSk5QWFRNdkZtN2NRaVVTVWRYUWs0UEZqd2lNanFWRHlpMXhSNExPbjdEaDZUR1dNVkNaRktwVmhaR2lvZHV4ckN0alowYmw1TTNKYVdMRGo4Nkx2K0lXTEhEeDdWdms2VDY3Y0t0SVVjcm1jc1BBSW5DcFV5RkIyWWMvSlV5UWtKakdvU3hma2NqbGlpUVFUWTJPTkcySVJVVkhNWExVYUUyTmo1b3dacmN5NFMyWGozRGxxWTdZY1BNUnhMeS8ycjF5aGJCcytlemI1OHRneWE2U2ltdXZGMjdkMEh6OUJaWnllbmg2elJvN2dWV2dvUjg1NzByWmhRNXlkbkVoSVRGVFp5UHY0NlJPUFFrSlVLdWFTeEdLTWpZeFU3aThoS1lrcVpjcGthZUYzK053NWtzUmZOczFhdTdqUTJzVkZZOSt3OEFqYWpSaEJ0NVl0R08vcXF2TTFidHk5UzNoa0pLUFR5RlFlOEZCay9ia2RPb3pib2NQcGpuZXA0Y1JmditrbWFTTHc3MUN3WkVsN2ZVem5LQlltQ3BwWW1HS2lyOC94NlBqLzh0WUUva1hpRXhMd0RRemtodjlkTHZqNEVCTVhoNFc1T1FNN2Q2Skg2OWJLVGJRRkV5YmdIeFRFcGdQdTdEaDJqQjNIamxIUXpnNm5DaFVvNDFpTUdoVXJxbTNRNkVMUmdnVm9XTE1HQjgrZXBYZTd0anI3YmxsYldaSXZUeDRPbnZVZ1NaeWtWdldXa0ppRXg5V3JHQmthYXZ4ZGpZaUtZc0dHamVRd055T0hxUm5CcjE4VG41aEk0UUxhWlFkVGtVcWxuTGx5UldObSs1NlRKd21Qak1TbFJnM1c3TnJGZ1RNZW1KbVlzSHphVkdwVnFrVFhGczFac21VTHU0NmY0T1RGUzR6cjE0OVBNZEVjOWZTa2ZJa1N1SGJvUUhoa0pCNVhyM0w0M0huZWZmaEEvcnkyTEprOFdTbjFQTjdWbFRZdUxtell0NCt6VjY5eDl1bzFiS3l0cVZtcEl0T0dER0hsOUduWTIrWlZrNFI2OStHRHNzTHI1YnQzTkt4Wmd6WXVMa3BmdW00dFdyTDd4QW1ldlhwSlFtSVN4UjBjT09CeGh2akVSR1dBTEhYczdZRDdlUG5jd0Qvb0lYWTJOdnc5WXdibFNoU25lZjE2UEhqeWhLMkhqN0I4NnphMkhqcE10MVl0NmR5MEdTYkdSdG42dVRXdlgwODUvdUM1czhRbEpPRGFvYVBhdWY4TGdwNDlZKzdhZGJ4NCs1WjhlZkt3Yk9vVWloYk0ySDVqVk8vZW1CaWJzTm5kblkzNzluUG04aFhjRnZ4SmZFSUNiVjBhS3F2MTdHeHNNRFV4WWNjeHhUTmFXaW5NbEJRWlJ6MjlNREUycG5ibEtzcithMmJPcEZnaHdRTGtleVBNclFLNm9xK3ZuNlVLTWV0c2tPa1BqNHhrM1o0OXRIWjJwbktaakt1K2NscGFjbW5uRHVJU0VwaTRhQkY5MnJXalRwVXF5dVA3VHAzRzc4RURabzhlcGF3c1M4dWtnWVBvTUdvVTYvZnVaY2J3NGQ5MDcySGhFZHdLdUk5Y0xxZmRpSkZxeHpmT21VUEpva1V5UE0vZk8zYnlKaXdzdzM0WkpTSCtOcUMvMGsrc2VPSENySnM5bTZjdlhsQ3FhRkhHOVBsU0tQUHEzVHZPWHJ0R3UwYU5zTTJkVytPNWNsdXJCaFAxOVBTWVBtd29lMCtlVkpGRmJ1WHNUQTV6YytwWHF3WW9LcllxbFM1Tjk1WXROSHFiamVyZE8xMnJBVzE0WExuSzdEVnJWSktKanB6MzVOS3RXd0FjT09PaElzZVpxdVR5NTRhTnJQdGpGcUNlTkdrb1VwVVIzYkIzSHhkOGZEaXdhaVV6aGc5WHJvK3JsQzJUWVVXaVZDb1ZBbVkvQWNLOEtTQWdJQ0R3TS9MVEJjeENYcjloVUpyTUxrRDV1bk96Wmpqa3QwY3VsMnV0OUhueS9JWEs2OFBuem5IRjExZjVPbFZhWUZSdlJkYTgzNE5BUXF4ZWE3MmZaeTlmYVQybUM1ZHUzYVJVa1NLWUdCdHowZWNtQmdZR2xDdGVYSG04Vzh1V2F0NHVreGN2d2VmZVBZNnZYNmV6ZDVwSUpLSkVFY1hpSkZmT093REsxNkNvUm5yei9qMEFVYkd4eE1URllXQ2dqOGVWcXlybmNYUW9oS09EQTZDbzlOcDEvRGo5T25UQXpzYUdjOWV1c1hybkxsWk9uNmJzazhyYnNEQitXN2lJbUxnNDFzNmFwVEY3TVN3OGdsNFRKNnEwaVNVU3BESVpqVjM3SzlzU2twSzQvK1FwVjI3ZkJoVFphNW93TVRabThhU0ptSm1Zb0srdno2N2p4emw2M3BOZFM1ZWtLMW0yYXNjT1hyMExaZm0wcVJnYkdTbmJLNVV1bFNVNWlTdSt0NUhKTk45amRuSFUweE9SeUFDWEdqVUFSUkRSMC9zR3pldlZvMzNqUnF6Y3ZnTlppb3pmK3ZmWE9QN2Y5dUFUU0IrbDVJVyt2RytxbVhKclN6Tkc1Y21KZTFUY2YzeDNBdjhtMDFlczRPYTlBUFQwOUtoY3VqU3RYWnhwVkt1V3ltOVRLcFhMbEdIZDdEOTQ5dklsSnk1ZXhPdUdENGZPbmVQY2RYTjJMVm1pNGV5Nk1hSm5MMjdlbThLR3ZmdVlPSENBenVQbWp4dkxxaDA3T2VaMWdXU3BWT1dZZ2I0KytXeHRtVDVzcU1iZkgwdHpjMjRGQkNqSEtZSUxsZW5YdmtPRzF4VkxKTmpreXFYUk44WEkwSkJXemcwb1ZxZ1FzLzllUXdPbjZveDNkVlZXRmhrYkdTbXE5aXBYWnJQN1FjcVdLRTVZZURnTzl2WXNualFKa1VqRTZjdFhXTGRuRHdYdDdKZzZaREN0blozVi9EZ2RIUnhZT21VS0w5Nis1YWluSitldVhhZUFuUjBHQmdhVVRUUEhwOFhlMXBiQlhidGlteXNYaldyVlZLdlNHdDZqTzRuaUpFNWZ2a0xsTXFXcFVhRUNtOTBQNG1CdlQvMXExZGpzZnBEOXAwOFRHNi9ZdkNoYXNDQVQrcnZTcmxFamxlOUx1UklsV0RaMUNnR1BIN051eng0MjdOMkh6OTI3TEpzeUpWcy90MVRlaDRleisvZ0pXcnM0NjdSSittOGdTVTdtVFZnWWRhcFVZY2J3NFZyOWJEUXhxRXRuU2hVdHdxSk5tK2pkdGkwNXpNMVpPbVdLVWhvTnZud2VhM2Z2WnM3YXRTckg5UFQwS0dobng5d3hZMVN1KzZOOE5qOHp3dHdxa0JWYURoNUMxRmZTZHRxWTRPcUtsVVdPYjc3bW5oTW5rY3BrOUcydnV1NTRHQnpNZzZkUGxldlA0eGN1WW1waVRNY21UVEF3TUNDSG1SbWxpaFpsenBxMUhGaTVncHlXbGp4NytaSzF1M2ZUcjBNSGpjRXlVQ1M1dEcvY2lJTm56ekdnVTZkdmtwSThlZWtTY3JtY3RnMGJZcGZuUzdYeS9jZFB1SEgzTGdZR3V2bXA3VnE2aEpRVTFmV1RYQzVYUzdoTVJaS2NqSkVHbjg3VXR1VGtaQXdORFNsYXNJQ3lBcjlqMHlhQXdzdDcwTzh6ME5QVG8zbjllc3JnbDFnaTRlYTlBT3BYcjZaeXpxT2VucXpjdmtPbDdlRFpjeG0rcDJ0K2ZzcC9tNW1ZY0hyVFB5ckhwVklwVjN4OXFWK3RXb1krM3dDeUZJWDZpY2pnUzkvWm8wY3BFekFYVEJpdjRvMDVhdTQ4TE16Tk1wVWttU2hPSWpwTzhmdW9wNmVIVkNvbElpcGFhMzhEQS8wc0pXZ0ovSmdJODZhQWdJQ0F3TS9LVHhjd0sxVzBDQjZiTndFd2FmRVMzcngvejk3bHl3REZCa1hxUS9xOGRlczBqcGZLcEorTHlCVXNucXlRS1h6eS9EbDlwMHhsOVl6ZmNhcFFBYi9BUUFDV2JVM2ZEMDJXZ1V4ZmVzUW5KR0NmeDVaYWxSWFozQ255RkRvMmFhSzJTWmFXOE1oSXJ2djcwNlIyN1d3TmNoeno4dUxFeFl0S0dVSkRrWWdMTjN5NGtDYndtQ3lWTXFoTFoyVXdiTmtXTjJ4eTVxUlAyN1lrSnllellkOStiSFBuVnZNdzhRc001UGNWSzRpS2lXVjRqeDVhTjRWZWhiNGpMaUdCemZQblkycWlDR2o5dlhNWGNRa0pUQnM2Uk5sdjNycjEyT2JLeGREdTNRQjQ5K0Vqa3hacjlreEx1K0NyV2JFaTYvZnVZOHZCZzFwbHhKNjlmTWt4cndzMHJWTkhaWU94V2QyNldmWVZjU3BmbnUrcFZ2RGk3VnV1My9ISDJNaElhUzYrWWU4K1JBWUdqT3pWa3p5NWNwSER6QXhaaWt4WnFTRHc0Mkp2YjI5bWFHRXpKNjNrUlJNTFUwYmx5WW1sanBzTUFqOFBrd1lPNVBiOSt6Undja3BYTGk0dGpnNE9qSGQxWlZ5L2ZqeCsvaHlwVkVaZUc4M1owcnBRd0M0djA0WU9aY2JLbFZTdlVKNEcxYXZyTks1czhlTDhNMDgzTDlDdk1UUTBWSHFOeW1ReURIU1VZZ1NGdDhtYW1UTlU1dEl1elp2VHBYbHpBR1dsc2Z1cWxWcm4wWVkxYTlLd1prMEFDdHJac1hQeFl1WHZhNjgyclNsYjNKRXFaY3BvM2JoTHBYRCsvSXpyMTQvUnZYdXJCRTIwTWJCeko2M0hSQ0lSa3djTll2SWdaWUl2Q3lmK3hzZFBuekF3TUtCSm5kcFNkeVZXQUFBZ0FFbEVRVlJFUkVWU3BwZ2psY3VVcG9BRy83UzBWQ2haa2cxejV1RHQ3NCtsZVk1cy85eEE4YmVidFdvMU50YldUQnlnZTdBMUswd2NPRURuZ0c2bDBxWFp1WGhSdXA1cjZWRzNhbFdjeWxkUWZpY0F0ZTlDbzFvMWFWU3I1dGREQmY0amhMbFZJS3ZNR0RGY3pXTjV4c3BWTks5WFZ5VVlBVkRjd1lHZ1o4Kys2WHBTcVpSalhsN1VybHhKelR2MFlYQUlCejNPa3BDVUNNQnhMeThNREF6NEVCR0J1OGRaWmI5a3FWUXBLU2lWeVpCS3BldzZmcHhkeDQ4RGtOUENncVByMXFxY3UxT3padXc3ZFpyalhoZlVKSmgxSlVrczVxQ0hCL256MmpKbDhDQ1Z1WHZ4NXMwQWFuT1RwN2MzRFd2V1ZLbUVBalJVcGljeWNmRmluQ3BVb0g5SDFXcmxWNkdoakpnOWgrNnRXcXFvaHFUeTlNVUx4aTM0aTFHOWU2bklEd0xFeE1VeC9xK0Z4Q1Vrc0c3Mkh5cVZZc2U4dkZpK2RSdXpSNDFTcVpwT2xrcEpFb3NaM0xVcjV1bXMyN1Z4MWRlWFFBM2ZrOU9YcjdCZzQwYnk1TEttUy9NV2RHalNPRjBaNDlTRVRFMkJRb0FQRVo5NDhmYXQ4bldTV0t6aVlRWUt2L0MwUEF3T1R2ZmVYNzU3cDlYbUFSUmUyMmUzYkU3M0hBTC9Id2p6cG9DQWdJREF6OHhQRnpBVGlVVGt0TFFrUERLU0IwK2ZZbTFwcWJaeG82K3Z6NldkT3pTT3o2eUgyWjVsUzFXQ0xwN2UzcHk4ZUltVnYwOEhGQUdXVy9mdlorR2RLRGIxRmszNlVsRTE0YXZxbnl1M2ZYbnk0cmxLMitPUTU4aGtNaVRKeVd4MmQ5ZjVXcjNidGsyM3Fnb1U4cE9wd1VkTjFPN2VRL252UzdkdWNkWFBqMmIxNm5Mc2doZVBRa0lJajR4azJkUXB5c1ZSVkV3TTYvZnU0L2lGQzlqYjVzSEJQai9yOSs3bFRsQWd3N3AzVnpFbkJuajFMaFFUWTJQS3BjbE1ENCtLb25UUm9pckJLbE1UWTNLWW15dmJDdWZQajhmbVRVcXBzT3QzN3ZEdXd3ZGwvK2IxNm1GaGJvNmpnd09kbXpWbDc2blR0SEoyVmxrUWdXSmo3NjkvL3NFcVJ3N0c5ZXVyYkwvZzQwUEJmSFk4Zi9OR0taZVZHVktsbUI0R0I2dTk1K3hnNitIREtodXhWMzM5dUhUckZyM2F0Rkg2bVFuOGY2Qk44bUtrc0RENVpTbGdaNWRoNEVNYmVucDZsQ3Fhc1QrWUxqU3VYWXN5anNWVXZCMy9MVElUTEVzbHZjU1QxR09aU1RwSkd4Z3hNRENnYXRteW1icWZyTHdIWGJDenNWSDZqVG5ZMnpObDhPQk1uNk4yNWNyS2YyZjM1eWFUcFRCejVBaXNMUzB6ZkFiNXQ4bHFzQ3lWdE44SmdSOGJZVzRWK0JiUy9rYW1vZ2M0Rm5MQTJjbEo3ZGkzQnN3ZVBIMUtmR0tpUmxuOGprMmIwTEZwRXk3ZHVzWFVwY3ZZL09kODVicTRTZTNhT2w5RDA1eFUwTTRPZTF0YmJ0Mi9uK1dBMlltTEY0bU1pV0ZJdDY1cTEzankvQVgydHJZcWM0Ri8wRU11M3J4RnRYSmV6QjA3Um10aVVIeENBdVAvV2tqQTQ4YzBycVgrUHUzejVLRm1wWXFzMmJXYkp5OWU4UHV3WVNxSmo3bXRyU21ZejQ0NWE5Wnk3OUVqZnV2Zi83TWZaeGhUbHkwakxqNmVqZlBtcXNnbHl1Vnkycmk0Y1A2Nk53czJicVJ3Z2Z4cXoxVHRHalhNVWpYVmg0Z0lqUUd6dG8wVVZYbGJEeDltM1o0OWJEdHltQTZObTlDamRTdU4xMG10d3RjV01Fc05VcWJGcFlicWQvWldRSUJLa0N4YXgycks2VU9IVXNnK24wcWJwL2VOTEhteENmeDRDUE9tZ0lDQWdNRFB6azhYTUV2RjAvc0djcm1jUkxHWWlZc1dNV1A0OEg5RlZpNDhNa3JGdDh6UndVRk5makM3dUJVUXdNbExsMVRha3NSaURBd004UGIzeDl2ZlgrZHpkVzdXTEZPYlZaN2UzdXc2Zm9KMWY4elN1SUdXdzh3TUkwTkRmTzgvd1BmK0F5S2lvcGpRMzVVaUJRcndQanljNDE1ZXVIdWNKVWtzcG1mcjFnenEwaGxURXhPdStmbXhZZDkrK2srYlR0TzZkUmpSczZkeXMrLzErMUNTeEdLYyszd0pWaVdKeGJ4NCsxYmw0VnNza1JEdytBa1hmTlJsTjg5dTJjelphOWZ3dnVPUFZDWWpTU3ltZXZueXl1eThBWjA2Y2VyU1pWYnYyTW55YVZOVnh1NDlkWXJBcDgvNGMveDRsZS9TbGR1K1NpMTRiU1NKeFloRUloVU4rYS9KWldXVjdRR3o0RmV2T0gvZFcyVVQyKzNRSWZMbXpxMVdxZkFwS3BxVEZ5K3FuY1BZeUlnbWRlcGs2MzBKWko3MEpDK0VoWW5BajhDM1NEUUovSm9ZR1JsU01Jc0JYd0dCN0VDWVd3VytsYWlZR0dJVEVsVGE1TWlKaW9uaDlXYzUrMVFLNUZXdENNc0tmb0ZCQUpsS3pMQ3h0a1lza2FqSkgydkNNa2NPcllHcEttWExjT3JTWlJLVGtqQTFNZEg1K3FBSWFtMDdmQVFiYTJ0YU5YQldrVTlNVEVyaTZjdVhOSzVkUzJWTTVUS2xxVm1wRWt1MnVORjM4aFQrSEQrT2lxVktxZlNKakk1aDB1TEZCRDU3eHZTaFEybmJxS0hhdFVVaUViOFBHMFpCdTN5czM3dVhOKy9EV0RKNWt0SUNJSmVWRld0bXptVEJ4bjg0NnVsRm1XS08xS2hZa2Q2VEpwRWtGbU5qYmMyRXYvNUNMRWxHTEpFZ2xralVxZ3AvWDdHQzdZc1drY1BNREZOalkvTGtzc1pBMzRDSHdjRnFWVnJhc010amc3T1RFem5NemJEVmt0U1k2aUYrOStGRE51emJ4KzRUSjNEMzhHQk0zejUwYnRaTXBXL3EzMXNrMHJ6K25EOXVMRFVxVmxTK25xeEJubnRnNTA1MGFOSkUrWHI3a2FQc1BKYStSenBBOGNJT2F1dmFCMCtmWmpoTzRNZEhtRGNGQkFRRUJINEZmdHFBMmRscjE3Q3h0aVpKTE9aOWVBUmovMXpBMmxrSzgxcTVYSzdtdlpWSzBMUDBaUWJPWC9kbSs1R2p0R3lna0d2bytadXFwNVpVSmtVcWxha0VkVkxadm1paFJpUGZyUEsxdk5DVjI3NU1YcktFc1gzNzBMVkZpMnk3amlZaVkySjRGQktDTEVXejkxYTFjdVc0c25zWFVxbVU0YlBuVUtwb1VibzBiODZsVzdlWXZud0ZKc1pHdEhaMnBtZWJOc3FBR0Noa2pHcFhyc3lKaXhkWnYyY3YxL3o4Mkx0c09YbHRjdE83YlZ2YU4yNE1LQUpRTTFhc1JJNmN4Wk1tcVdRcHpsbXpGdHRjdVJqZTgwdkYyNVhidnJnZE9vU3hrUkZ6eDR3QlVHWmZwc1hLd29JcGd3ZVJMMDhldGZma1VxTUdpVWxKYWhKS3MwZVBTdmV6U2toTXBHRS9WM3EwYXFsVjZ2RjdzV1NMRzJZbUpqU3FWWXV6MTY0QnNHRENlRUkvZkZRTGRMNEtEV1dwbTdyRWFFNExDeUZnOWg4alNGNElDQWdJQ0Foa0w4TGNLcEFkYkQxOFdPbHhuWlp0UjQ2dzdjZ1JsYllMMjdkOTgvVStSRVFBa0RlM1RRWTlWWm53MTBMZWZnaFQ4YlA2R3JGRVF0Y1d6Um52NnFyeHVHMnVYTWpsY2lLaW9pbGdsN21BbWR1aHcwUkVSVEZuOUdpQ1g3OWl6cHExVEJzNmhJcWxTdUYxNHdaaWlZUWFHcXJtMmpWcVJLRjgrWmk2YkRrajU4NWpUSi9leW5WdTBMTm5URnUybklqb0tLWVBIVXJ3cTFkNDNmQlJXNnNsSnlmVGQ4cFVPalJwek94Um81aTNmajBEcC8vT3l0K25LeFZGUkNJUnMwYU9vSUZUZGFXMGROMnFWZEhUQTZzY0ZwaVptR0JtWm9xcHNUSG1wbWFZR0J0alptcUNtWWtKcjk2RnNtRGpSblllUGNid25qMW83ZUpDYXhjWEFNNWN2Y0kvK3crays5bWt5bUxXckZnUlp5Y25CblRxeElCTzJpV1lRU0VkdkdIT0hIenUzbU9UK3dIS09qcHFPRy82RldZbXhzWXFrbzRHK3FxQnRaUVU3WjV3R1JFZEcwZDRaS1JLVzJKU1VwYk9KZkRqSU15YkFnSUNBZ0svQ2o5bHdNemIzNStuTDEvU3FXa1R6bC8zWnVYMGFRejZmUVl6VjYyaWRwWEt5T1Z5Rm03YWhFd21JMWtxVmFtcyt0ckQ3TUdUSjF6enU4TVZYMTlBSVNWUnFtaFJaY2JXdUg1OVZiVEp2ZjN2Y3ZuMkxhWU4rZUtwbFlyTjV5eTI3OFgrMDZmSllXWkdhMmZuNzNxZHpMQnkrdzQrUkVTd1pQSWs5UFQwYUZDOU9uK09IMGZOaWhXMVppYnE2K3ZUcmxFakd0YXN5ZVBuejVYZU9qYlcxdGhZVzNQNy9uMld1YmtobGNsWU5uV0ttbmRZd1h4MjJPYktSZUg4K1ptL2ZqMHBLWEx1QkFaU29uQmhyZmY1S2pTVTVNK1pna1VMRmdRVTFWblJzWEhJNVhLQ1h5bk1zeHZXcktuOE55amtIdE1HNi9hZlBzMjlSNCtaUFdyVWZ5N0hGUEw2TlhjZlBtUmN2MzVFUkgxWnNPVExrMGRqUUxCUzZWS3NuejM3Mzd4RkFSMFFKQzhFQkFRRUJBU3lGMkZ1RmNndStuWG9vRktCQTlCNzBpUjZ0VzVEaXdiMWVSUWNRcWxpQ3FtK3pGWmxhU0lxSmdaRGtZZ2NYM2xONmNMZ0xsM3AxNkc5MXVQRE0xZ0hXSCt1UEl1S2lWSHpUOHNJdjhCQXFwVXJSN042ZFhrYzh2eno5ZVl3cUV0bmJ0NEx3TnpVbEhyVnFta2NXN2xNR1RiTm44ZUVCWC9oZHZBUVRldlVJU2c0bUNsTGxtSnVac3FhbVRPcFdLb1V2U2RONXFxZkwvV3JWVlZLM2dPY3VueVo1Mi9la05QQ2dxWjE2NUxEM0l4cHk1WXphOVZxdGk5YXFCSVVTdXZET24vY1dNNWN1WUtoU0VUano1S1dib2NPVWFGa1NVb1hLOGIxTzNlNEZSREFrRzdkeUpYVGlscVZLcW5kZTgvV3Jlblp1clhHOXhVVEY4Zk9ZOGR3OXpoTGNRY0hYRHQyeU5SbkNsQ3pVa1ZxVmxKVWlVbWxVbnp1M2VQc3RXc002dEpGV1FWblpHaWtjZXowNVN0VXZPRWt5Y2swcVA3bGJ5Q1R5ZElOc0tiSHVBVUxOTFpiV1ZoazZYd0MvejNDdkNrZ0lDQWc4Q3Z4MHdYTTVISTVHL2Z0eDluSlNmbEFabU50emZKcFUwbElUT1JoU0lqU3crejErL2QwSFR1T3BWTW1VNjFjT1FEZWZmakFuY0JBWG9XR1VpaGZQdWF2MzhDTHQyK1Z1dUR6eDQybGNlM2FlRnk1aXA2ZUhtMWNYRlFDSmhGUjBYajcrLzhuRlRsM0h6MGlKU1dGbGtPRzZ0VGZ3ZDZlN1lzV1p1bGFVcWtNSUYyL211MUhqbkxVeTR2Wm8wYng1TVVMWG9XR0VoMGJSOC9XcldneFdEMmcrRFhONjlWbDZwQWh5R1F5SGdhSGNQdkJmYzVkdTY3MENUTTNOV1gwdlBsYXg1KytmSVhvdURpS0ZpeEFheGNYV2prMzBOcDMwcUxGdkh6M1R1dHhiZWJGSHBzM3FjZ3ozZ3E0VC9DclYvOTVzQXdVZ2IrT1RadlF0VVZ6MXUvZCsxL2Zqa0FXRUNRdkJBUUVCQVFFc2hkaGJoWElUbkpaV2FsSkdPcWhoN1dWRlMvZnZXUDJtalhNR1QyYVp2WHFac3YxcERKWmxuMHZON2tmWU92aHcxcVBpeVdTZEJNTVU1Tks1Y2kxOXRIR3NPN2RzY3VqcUlvcldiUUkyeGIreFZJM04yWDFWZWRtemRJTktCYktsNC9OZjg3bmJWZ1lPUzB0S2V2b1NKMHFWUmpkcHpmNVAwdGREdTdhaGFsTGwrRis5cXd5U0JXZmtNQ21BKzQ0T2pqUXFKWkM4ckZ1MWFvc216cUZ2RFkyS3NFeXNVVEN2bE9uYWVYY1FMbjJQM1QySEhseVdTc0Radi9zUDRDRnVUbWxpeFhqL3VNbkhMOXdnU0hkdWxHM2FsV2RQd3VKSkpuZEowK3crL2dKckMwdG1URjhHSTFxMWNwU05aZFVLc1gzUVNCZU4yNXcrZlp0WXVMaU1ETTFZV2kzYnNwa1VDTkR6ZXYxL3AwNnFsU21yZG0xVytWNGtrVENCUjhmUWw2L1ZyWUZCYWV2eHBQS3hBRUQxRHpNTHZqYzVPTE5tenFORi9peEVPWk5BUUVCQVlGZmpaOHVZT2I3NEFHUG56OW42cERCM0xoN1Y5bWVXaldVMWwrc29KMGRkYXRVWWR2aEkxUXJWNDZVbEJSdStOOWwvZDY5NUxQTncvYUZDK25kdGkyT0RvWFExOU9qNzVTcFdPYklBVUJFZEJSV09YS1FrcEpDUWhwNWdTU0pHTGxjVG14OHZMSk5ENzBzWlFGbWxtSGR1NU9pUlNJeExWNDNidkRreFF1dCt2UzZFQjBiaTVHaG9WYmZzNURYcjVWQm1oa3JWd0tLck1vRzFhdGpLQkl4c2xkUGxmNXJkKytoWkpFaUt0cjFxUklacVJXQnI5NjlvMkhObXNqbGNxeXRMT25Xc21XRzk3bG01eTRxbGl6Rm9DNmQwKzAzWThSd2pUSVJoOCtkeDl2Zm42VlRKbXNjbDhOTTllOGE4dm8xcFlzVjFkaDM1N0hqN0Q1eFV1T3hFeHZXSzNYMHM1UEpnd1psM0VuZ2gwU1F2QkRJTEhjQ2d5aGFzSUJXdjg2b21CaHUzNzlQNVRKbHNtUkMvNnNpbFVveE1ERElzaXpScjhpN0R4LzRGQlZOdVJMRkFZWEhqTFhWdC9uSUppY25vNmVuaHlpZFJKMjBoSDc4U043Y3VWV3k1NzhtTER4Q1djWCtvN0wvOUduRWttVDZ0bStuMGk2VHlmQUxETVJKZzRTWmdIYUV1VlhnMzZSQjllcTBhOVNJaFpzMlVhTmloV3p4MDg1cGFVR1NXSXhZSXNIWVNIUGxrRFo2dFc1RHg2Wk50UjcvZmNXS2RNZEh4Y1ordm9mTXY0L1VLcWhVVEl5Tm1USm9FSDRQQW9tTWlVbTM4aTJWbkphV3ltdGJXVml3Y09KdktzZWRuWnlvV2JFaTYvYnNvWHlKRXBRdlVZSVYyN2Z6S1RxYVA4ZVBVd2swYXZydERIcjJqUFY3OTJKaWJLUmNaeVlrSldGc3BMdlBkMHBLQ204L2ZFaTN6OXYzWVd6Y3Q1OUd0V294dUdzWERBd01lQk1XcHRiUHdzeE00MmN0a1NSek15Q0FTN2R1Y3RYWGo1aTRPRXlNamFsVHBRcU5hOWVpZHVYS0dCc1prU1NXQUdqOW5oUjNjRkQ1SEN4emZQRW1rMHFsSkluRlBINytYQ1ZnRnZlVlg1ODJ5aFozVlBNd2UvTGloVTVqQlg0c2hIbFRRRUJBUU9CWDVLY0xtQlVyVklqR3RXdFR1bGd4bFlDWk52cDM2c2lnR1RQNVovOStidHk5Ui9DclYzUnUxb3grSGRxanI2OVBheGVGdk9HVDU4OVZ4ajEvODRhQytmSng5dG8xNXEvZm9IYmVKdjIvZUl2WjJkaHdkTjNhYjN4bkdkT3BhUk9TSkJLdGdiRFU2cnNuTDE3Z1VzT0pQMGFsNzczMTVQbHo3Z1E5SkVraVZqdjI3TlZMSFBKcjkyTXJhR2RINTJiTmNNaHZUNUVDQlNpY1A3L0tCbTJYNXMxVittOTJQMGlSQXZuVjJrR2hLYjkweW1Rc3pNd3dOek5qMU54NTVMYk9pYk9UazdMUGk3ZHZPWEwrUE1PNmQxZkpUdHgyK0lqYStUUlJ2a1FKamUzWDc5eEJYMTlmcHcycDRGZXZDUDM0a1ZaYUpER2RLcFRYS2pWaS9wV2YySDlCK0tkSURwODdyL0ZZa3pxMVZUVHVCYjR2Z3VTRlFHYUppMDlnMHVMRjFLaFlnUVVUSm1qczgrTHRXMmF1V3MySzZkTitpSURaWm5kM05yc2ZaTitLNWNvRWljd1FFUlhGbitzM1VMMThlWHEwYnBXbGV4ZzFkeDVsSFIxVlBDL1Q4aUVpZ29HLy84N1l2bjJWMmVXYWVQMytQWnNPSEdES29FR1lmMDZrRUVza1BIM3hVcWY3RUlrTUtGVlVOZG5pVTNTMFRra3dhVEV4TmxaTDVQZ3ZjRC9qd2Q1VHA3aXhmeDgrOSs0eGRla3lCbmJ1VE0vV3JUUUd2Qlp2M2t4MGJCeHp4NHpXV2puUmQ4cFVxcFl0cStMZHFvMm9tQmo2VHA1Q3pVb1YrV1BrU0kzWFBPNTFnY1ZidGpCOTZCQmFOdEJlZ2E2TmtOZXYyWEgwR0ZPSERGWW1ENzE1SDBaVVRFeW16bE95U0dFVjZiQ3Y4YnJoUTJ4OHZGckE3UEQ1OHl4ejIwcm5aczBZMjdkUHV1Y1FVQ0RNclFMWmpWUXExUnBBU0JRbkVSVVR3OERPblhDcFVRTlF6TlhmU200clJZSmRlR1Nrc3JKSzYvM0paTnkrZngvcnowRVhTWEl5aVdMdFBsTGF2S2xUU2ZXa3lwVU5nVCtBZFh2MkV2cnhJOE42ZENkUHJselpjczdwdzRiU1ovSVVwaTVkUnR1R0xweThlSWsrN2RwU3FYVHBETWZlZS93WWdLcGx5eXJiSXFLaXlKa0pHY0g0eEVTNmpCbXJVMSt2R3pmd3VuRkQ2L0hPelpvcDU3elkrSGk4Ny9oenhkZVhHM2Y5U1VoTXd0aklpTnFWSzlHb1ZpM3FWcTJxbHNncVRsWUV6TksyWC9QelUvNGRBeDQ5Uml4SlZoNkxqSWtoU1N6RzY0WVBSUW9vbnN0Vy9UNGRSd2NIWlovdFI0Nnk4OWlYd0pvMmtxVlN4QktKU3B0TWxybG5Hb0gvSG1IZUZCQVFFQkQ0VmZucEFtYTVyS3lZT1dLNHp2M0xPRHJpMnFFOWJvY09VNzE4ZWR4WHJkSXAyL2paeTFkVUxGVVNVSGh1YmZ0THMwNzM0ZlBuOGJsN1QrZjcrUmJXN2RuTDhRc1hhRkcvUGoxYXQxTFpnSlJJa3BtL1lUM25ybDJuZDlzMmpPelZTeVZiWGlKSkppajRHUUdQbjNEQlJ5R1YwSGZLVkFCY2FqaVJ3K3hMc0NRcUpvWmJBZmVwV2JFaUtTa3BHck8zRFEwTk5XNXFwYVNrSUpmTE15MGxZbWVUdnJGMThLdlg3RDk5aGhFOWU2YmJUeHRKWWpFZVY2L1N2bkhqTEkwSGxBc2VqeXRYNk5lK25kcm1WY2tpUlRRR0JIOFUzbjM4eU1iOSt6VWVxMTZodkJBdys1Y1FKQzhFc3NLeEMxN0VKeVptYUJML1g1Q1FtSWloU0pTcERYMWR4cGlibXBMRDNJeFZPM1pnYW1LY3BkL3ZxTmhZNGhNVGxhOC9SRVNvQlR5c0xDelo3SDZRUXZsVXBZVk1URXlVYlk5RFFqaDM3VHBoNFJHc25ENE5VeE1UUWo5K1pOQ01HVHJkaDVXRkJXZTNiRlpwNnpIaE42SS9aL1ByU3JONmRaa3plblNteG53UFVyUFpVMUpTcUZHaEF2MDdkZVNmQXdjNDczMmREYk5uSzRPS29OaUFQWEhoSXUwYk4xWStHeng3K1ZKdEUxb3NrUkFlR2NuZGh3OVYybTF6NThiZTFsYWxMYWVsSlVPNmRXV1oyMVlBNW93ZXJmS3M4dVo5R0N1MmI2ZHcvdndxZmpVWnNlL1VhVlp1Mzg3U0taT0ppb25CNCtwVm9tSmlXREo1RW9hR2hyZ2RPc1RweTVkMVBoL0FzWFhyc2xUbDFxRnhZMTZIaG5MZ2pBZVBRa0pZT1BHM0h5SVEvcU1pekswQzM0TkhJYysxL3M1djNMZWZqZnRVbjZ1cmxTdEh1MFlOdittYTVUNG4rUVU4ZnF3V01FdEpTU0hrOVd2dUJBWUMwR1hzT0JLVGtwZzRRTEVtY3ovcndSRlBUNUxFWW93TURkSFgxeWRKTEVZa01rQmtJRUlza1ZDaHBPWWtRb0M3RDROd2RIQlErUTNQS2dmUG5tWHZxVk5VTGxPYXZ1M2FaVHhBUjJ4ejUyYmhieE1ZUG5zT1d3OGZvWHI1OGd6dm9Ua3A1bXZ1UFh4RVRnc0xwVC8yeDArZmlJNk5KYitPZm0yN1Q1eWdSb1dLclAxalZycjl3c0xEbWJ0MkhiM2F0S0YybGNwYSs2VUdFV2VzWE1YRm16Y1ZubUlpQTJwV3JFampXcldwWDcwYVp1a2tYVWJGeENJU2lWUXF6RlpzMjBaRVZEUW14c1ljOFBEUU9HN2V1blVNN2RZTkFEc052dGU2TUdTbTVzOUE4REQ3LzBHWU53VUVCQVFFZm1WK3VvQVphSmNkK0pxVWxCUXUzYnBGblNwVkNIajhoUHRQbmhBVS9DekRqWXV3OEFnZWhZVFF0MzA3RWo1dnRKVW9Va1JqMzM5ejg2Sno4MllrSkNWeDZ2Smxqbmw1NGV6a1JPKzJiU2lZTHg5VGxpN2ovcE1uVEJzNmhIYU5HcW1ORFg3OWltRi9LSXllOCtlMXBXM0RobFFyVjVZcVpjdGlZMjNOMmF2WHlHK1hGN2xjenVMTlc1QWtKM1BGMTVkK1U2Y3lwazhmcXBjdlQrZG1UZFdrRitJU0VnaDY5b3dIVDU5eS8vTm52SFhoWHhTMHM4dlc5eDcwN0JrNUxTMlUyWGFaNGNHVEoweGF0QmhEUThNc0I4eWlZMk01ZVBZY1JRc1c1TjJIRHl6YnVvMnBRd1puNlZ6L0ZSVktsbUI5Qm1iZkF0OFhRZkpDSUNza2ljWHNPWEdTcG5YcktMT0FQMFZIRXhrZHJkSXY5T05IQU41Ly9FandxMWNxeHl6TXpiSE5uZjNTZExIeDhUVHBQNENlclZzenBtOGZuY2FJSlJJYTluTlZ5YXpXaElteE1iTkhqU0lwU2N3eXQ2MlVMMUZDdWNtVlZmYWVQTVVSVDArTng0Yk0ra1BsZFZsSFIrV21XT1BhdFltTWlXR1oyMVltTFY3QzhxbFRzYzlqeXc0ZGZFSjNuVGpCelhzQmF1M3IvcGlGVENiVCtkNW5yZjViNTc3Zkd4TVRSVGE3VkNiRDJNZ0kxdzRkY0NwZm5qdEJRV29icmJ1UG44RFl5SWlCbmI4RWU5ZnMyczNkUjQ5VStva2xFajU4K29UUFBkVWtwTzR0V3pLc1IzZEFNUmMvL3F3STRHQnZUN1Z5NWJnVmNKK0xOMjloa1VZYSs1LzlCMGlXSnRPalZVc0NuejBERkFsWGFiUG9OWEhVOHp4Mk5qYlVybHdaZlgxOUltTmlXYnQ3TnpOV3JtTEJoUEVNNmRhVjdpMWJxSTA3ZlA0OFJ6MjkyTGJ3TC9TL2t2Yk1uVE5yOHRnaWtZZ0ovZnRUb25BUi92cm5IemJzMjhlTTRib25qUDFLQ0hPcndQZWlhTUVDYko2djNVLzVhOHpOVEhuMlVyZktZMjFVTFZzR0F3TURidDRMb0VYOStpckhsbS9keHNHelp4R0pES2hjcGpUVnk1ZkhxWHdGU2hjclNqN2JQTmpiMmhJUkZjV291ZlBZT0hjT3BZc1ZvODJ3WVhSdTFweCtIZHJqKytBQlNXSXhPNDhkcDMzalJpckpjaDgvZmVMRjIzZjBhSlcxaXU2MDdEcCtuRFc3ZGxNNGYzNFdqSitRcm5SdVpybi81QW1yZHV3RUZGN2JkeDgreE8zUUlYcTNiYXZWU2dBVTFZSUJqeDlUbzJKRlpWTHBCUjhmUUxzU3lkZnNQM1dhVDFIUmpPN1RPOTErTDk2K0JhQ1FmVDZWYWpadDVNNXBSZFd5WldoU3V3N09OWngwU21LVXkrVThmZkVDMjY4cTl3NzlyWGhXZUJzV3h1NFRKeGpWcXhlbUppWnNPWGdRcHdvVnFGQlNrUkM4WWU4K0N1ZlBuK1dxOWJUZWNta3hFcXFoL3k4UTVrMEJBUUVCZ1YrZG56SmdsaDd4aVluSTVYSjJIanZPa2ZQbkNmMzRrVVVUSjdKczZoU21MVnZPdEdYTDZkcWlPYTRkTzZwSUc0by9tK2JxNmVseDd2cDFjcGlaVWFkS0ZjNWZ2LzVmdlJVMUN1ZlB6NnlSSXhqU3JTdTdqaDNueE1XTFhMcDFDM05UVTVLbFVsWk1tNnBWV3JCa2tTSk1HenFFYXVYS2FYeTRiVmF2TG9sSlNjeGVzNFlMUGo0TTZ0S0ZxbVhMc0dTTEc2UG56YWRPbFNxTWQzV2x3T2NNdkd0K2ZxemVzWk5Yb2FHQUlnaFhya1FKaHZYb3J2YmdubG1xbHkrdjh2RHUrK0FCUnp6UGs1Q1lSS3VoUTZsUXNpVDFxMWVqZnJWcTlHN2JScXMzMkt0M2ludWJ2MzREdFN0WC9xWUExL3E5ZTRtSmkyUEo1RW04ZWhmS254czJFQk1YeDRUK3JwaWxZMkQ5TmEvZnYxZmJ5RTVMVEd3Y29GamtYTHAxUzJzL0kwTkRhbGZXbnJFbzhPTWhTRjRJWkpXRFo4OFNIUmVyekFaT0VvczVjUG9NMjQ1b2xxUmR0R216V2x2TEJnMllOWExFZDczUDc0Ryt2ajZ6Um8yazU0VGYrR3ZqUDJ5YVArK2J2TWJHOXV2TDJINTlPWG54RWhkdjN1U3ZDUk13TWxKczdzUWxKREQyenovcDBhcVZSbm5HTHMyYjgvTHRPenh2ZVBNcTlCMk9EZzVhazJuU1lxMUYyaXF6d2IvME5nS3prNCtmUHRGbDdMaDArMGhsVWdDYURWVDMwZHpzZnBEV3pzNU1IRGlBajU4K2NmajhlVWIwN0VGT1MwdmVob1VSOFBneEN5ZitwdlorZWt6NExVTkp4c2ZQbnpObS9wOXE3ZHA4ZWVhdFc2LzhkLzFxMVZnOGVaTFdjOThKRE9MRjIzY002ZFpWdWJuYnAxMWIzb2FGY2ZyeVpSNkZoRkMyZUhHTkZmR3B5Vk9PaFFwcDlXQ2J1M2FkY25NMkxhbVNWczU5K21vY04ybmdBUDZlTVlNU1JRcHJ2ZmRmR1dGdUZmaWVtSm1hS3IwYWRlVmJBMmJtWm1hNDFLakI1ZHUzaVk2TlZhbllhZG1nUG5XcVZxRnk2ZEpxdjZGMXFsUWhQREtTNmN0WFVLUkFBUlVaWURseVFGRUJkeWN3aUxXN2QxT3pZZ1dWd013eHJ3c0F0SExPdklSdEtySHg4U3gxYytQczFXc1VLVkNBVmI5UC8yWi9TMUI0WEY3MzkrZkE2VFBjQ1FyQ3d0eWNHY09IVTd0S1paWnUyY0ptOTRNY09PTkIrMGFOYUY2L1BrVUxGbEE3aDE5Z0lQR0ppVlFwVXdaUVZKeHZQM0tVWW9VS3FVa21wNktucHdoTWdjSlg4bE5NdEU0Vnc4bXArd3JvOXJ3eTN0VlY2N0dVbEJUMDlQUlVubjJTazVQWmZ2UVlyOSsvcDJQVEptcGp3c0lqR0QxdlBpa3BLZlJxMHdZalEwTStSVWN6N0kvWjlHM1hqcjd0MjNIeTBpVVZiL0ZVVXI4cjJyQzJzbUpRbDg0MHJWTW5RNW5OMUVweUErRzMrSWRDbURjRkJBUUVCQVIrc1lDWlhDN253ZzBmaFpmWC92MDByMWVYUHUzYTRXQ3Y4T0phUEdraTYvZnVZKytwVXh5L2NKRmxVNmNROHZvMXI5NkZjdmVSUWdMSXhOaVlYY2VQMDhxNWdZcmtVTzN1bXFVZVVsSlNNcFFUekc3c2JHeVlPSEFBQXpwM1l1ZlJZeHcrZng1SmNqTHI5KzRqVVN5bWZyVnFhaHVLK3ZyNkdpdlBRTEVBT0gvZG00Mzc5eFA2OFNPOTI3WmhVSmZPQU94WXRCQjNqN05zM0wrZm5yLzlScjhPSGVqYnJpMEY4K1dqZk1rU3VIYnNRSld5WlpXZndRVWZINDBiYUVsaU1TY3VYc0xqNmpXVjlwd1dGbXIrYjUyYU5lWHBpeGRzZGovSWxkdTNlZkxpQlJWS2xtVHUyREg0M3IvUHVldlhXYk5yTjZ0MzdLUkU0Y0kwcmwwYjI5eTUxUUtCdHdJQ01ERTJacnhyUDYzdlhSZmNQVHc0NnVsRmcrclZxVmlxRkJhS2ZtQUFBQ0FBU1VSQlZCVkxsVUpmWDQ4bFc5eTRmUHMyWlQ1WDNkMTkrSWgvOXUvL3ZOR21oNzYrSGpLWkRLbFVSckpVaWwwZUd5VEp5YXpadFR2RGExN3p1OE0xdnp0YWoydVM5eEw0Y1JFa0x3U3l5cWZvYUxZZU9rejNsaTNKbnpjdkQ1NDhaZHlDQll6dTA1dXRYMGtGUDMzeGtnVWJOektodjZ0YXR2VC9zMFJPRGpNeldyczQ0M2JvTUdldlhxTjUvWG9aampub2NSWTVjcUpqWTNqMjZpWHVIaDZVS2xwVStibFVLbDJLdjNmdFlzZXhvd3pxMGdWUStHeEZSRVlwNWJBME1hNWZYM3EzYTVzdDgvNmFYYnM0ZVBhY3p2M0ZFa202M3FMWlJVcUtuQ1N4bUFiVnExTmVpM1RYbzVEbmVIcDcwNzFsUzNLWXEyZW5PeFpTVkhLdDNiMkhvZ1VMS3VXS1YrL1lTVkR3TStwVnJVYjc4U09KU2lOSktaWkllUDMrUFNjdlhWSzJPVHM1TVh1MHVoL3Joam16MVFLT0cvZnQ1K1NsUzV6WXNGNnQvMjhMRjJYNHZnK2ZQNCtCZ1FGdEc2cktxVTBjMEovT3pacG1XSjJXRVExcjF0QzRpWHZvN0Rra3ljbHFQbjFoNFJHNGUzaGdhbUpDbGJKbHZ1bmFQeXZDM0Nyd1BZbU9qZFVheUU2UHpGUU9hNk4veHc1NGVudmo3dUdobktOQVlUWHdOY25KeWR4LzhwUkx0MjV5NnRKbHpFMU5XZm43ZE9WYTBNekVsQXMzZkNpY1B6OGlBd01Pbnp1UHFZbUppclIvUW1JaUI4NmNvWDYxYWxuK3Jmc1FFY0dBNmI4VEhobUpzNU1UTTBjTS95WnB4L2lFQkh3REE3bmhmNWNMUGo3RXhNVmhZVzdPd002ZDZORzZ0VEs1Y3NHRUNmZ0hCYkhwZ0RzN2poMWp4N0ZqRkxTenc2bENCY280RnFOR3hZcllXRnNyMTFWVnlwWWw2Tmt6WnF4Y1JXeDhQSXNtVGRSNkQ3bXRyWW1NaWVIUTJYTjhpSWhBS3BWUnRHQkJ0WDRwS1Nrc2RYUER6TVFFVXhOVC9CNDgrRHhlYzFKblp2ajRLWkwySTBkaWJtcUtxWWt4Y3ZrWEQ5Uzh1WE9yU1hVL2UvbVNDWDh0UkNRU3NXNzJIMHBKNDhtREJsR21tQ00zN3Q1bDIrRWpoRWRHMHFHSkl0aDJ6YytQRHhHZjBOZlh3K1BLbFhRVkNYSlpXYWw4SjlQeUtDU0VxNzYrR0JvYW9xK25qODludi9sQytiNy9zNHVBYmdqenBvQ0FnSUNBZ0lKZkttQ21wNmRIclVxVnlKL1hsbkg5WE5VeXdFUWlFYVA3OUtaSm5kcGM5ZldsU3BreStOeTl5N25yMXpFMU5xWi94dzRZNk90alptS2k4dkNwcDZmSDN6TTE2OWVmdW5SWnFTUC9iNVBMeW9xeC9mclNxMjBidGgwK3dqRXZMNll2WDhHdUpZc3BVa0I5VTBZVHZnOGVNUHZ2TllSSFJ1SmdiOC95YVZOVktwZEVJaEU5V3JlaWJyV3F6RjJ6bGswSERwRGYxcGJtOWVzeGM0UjZ0WUtqZ3dNamUrbnVNMlpzcUFoS3ltUXlKaTVhek5PWEw1Vkd4U2JHeGxRclY1YituVHJpN09TRW5wNGVyVjFjYU8zaVFrUlVGSjdlM3B5N2ZwMTFlL2F3YnM4ZVJ2WHVSZSsyYlpYbm5qWjBDTWxTcWNxQ01MT2twS1N3LzlScEN1VE55L1JoUTVYdHJaeWRxVjYrUEtjdVgrYm12UUR5NWNsRDhPdFhQQXdKUmlyVnZGQWUxcU03N1JzMW9sYWxTbG0rbjFReTZ4RW44TjhoU0Y0SWZBdkwzTFppYW1LQ2E0ZU95T1Z5bG0vYmhyR1JFWTFxMVZLVDBVbXRWQ21ZTDUrYWZPNy9PM2VDRkVrdG05d1AwTGgyTGExVlBLa2NPbmVPbEpRVW9tSmlTVXdTRXhrZFE0c0c5Ums5NzR1MFZySlV5cTdqSjloMS9BVEFaNThYRWQzSFQxRDJHZGV2cjRxVXIwZ2t5cllrbVRZTkcycXRDdGZFMGkxdTJYSmRYYWxXdnB4V1gwNVBiMjg4dmIxcFZxK3UxdWNOYjM5L3psMi96dDh6WnhBZEcwZkFrOGRjdm4yYkpaTW5rOFBjakRsalJpTk5zN0U4ZjkxNlNoUXVUTmMwa29mYXF2UE1URXpVSkt0U1phQTBTVmxsbE4wZUZSUERwVnMzcVZlMXFwclV0a2drVXRsQWxzdmxiRDE4R0tmeUZUSlZlVkszYWxYcVZxMnExbjdsdGkreDhmRXF6eThBTisvZHc5M0RRL0FYMVlJd3R3cDhiMHlNalJuVFJ6ZXA0YlE4REE3bXhNV0wzM1R0WW9VSzBhbHBVL2FlUEVYemV2VW9vRVhxUGlZdWpxN2p4aEVWRTR1TnRUWGRXN1ZVQ1NZQnVIYnN3T29kTzVtNmRCbWdXRDlPY0hWVjhSRGRkTUFkU1hJeUl6S3hodnNhMjl5NWFWaXpCbVVkaTlPc1h0MHNueWVWNlN0V2NQTmVBSHA2ZWxRdVhacldMczQwcWxWTG96Ui81VEpsV0RmN0Q1NjlmTW1KaXhmeHV1SERvWFBuT0hmZG5GMUxsZ0FLbVVSclMwdnNiSExUZGR4NEpNbkpMSnM2SlYwNXhzYTFhbkg2OGhXV3VybWhyNjlQdmFwVnFWU3FsRm8vZlgxOWJ0Njd4OXV3RDREQ1BxSng3ZHJVeU1RY3I0MjhOcm1wVmFrUzhZbUpKRXVseU9WeWloUW9RTVZTSmVuY3JCazV2NW9ubDJ4eEk2ZWxKY3VuVFZXYnoxcTdPT05TdzRtT284ZlF4c1ZGbVZUOE1EZ1l0ME9Ia2N2bDJPYkt4WlFzcXJMSVpESzJIRHlrZkcxbFlVSDNWaTJwVjAxOTdoUDQ5eEhtVFFFQkFRRUJnUy84MUFHekFaMDZxV1ZWRGV2UlBVTzVwbEpGaXlxbEYwYjI2c1hJWHIxVWp1OWJzVno1TUo0YW9OR0dMcnJrM3hzYmEyc21EaHhBbjNidENBcCtwbk93REJTYTdkWEtsYU51MVNvNE96bHAzWVFzYUdmSHhybHp1T0J6VTZOOFF5cUY4dVdqVUw1OG1YNFBCZ1lHTkhDcVR0R0NCU2xrbjQ4U2hRdFQzTUZCNi8za3pwbVRiaTFiMHExbFM5NjhmOCs1NjlkcFdxZU9TaDlOMHBOZk05N1ZOVjBaREgxOWZXYU1HRTVPUzB1MUNnM2IzTG5wMzdFai9UdDIxRGhXSnBNaGw4dVZNaHFwRWs5ZkwyeXlBMDNmNDdTc21UVXoyNjhwa0RHQzVJWEF0L0FwT2hxdkd6ZXd0clJreEp3NUpDWWw4ZnI5ZSthUEc1dGx6NG4vUno1RlJ4UHcrREdsaXhYallYQXdIbGV2cGpzdkEreGRydGdZN0QxcE1wVktsV0xpd0FISTVYSnFaekpod1RaM2JuWWVPMDdRczZmS3RvR2RPMzl6dFJFb1BMaFNONnQwd2N6VTlKdXZtVjJrM2t2OFo3a2xVUGpEUEhqNmxFcWxTd09LaXZPVWxCUkd6cG1yN05PNGRtM0tGUytPbjQ2SlJwRXhNZmdGQmxLdWVIR1ZUZExCTTJlcFBldEpaVEtrVXFuR2loQ3hSRUk5RGNHcVZFNWN2SVJVS2xNR1I0OTdYV0NUK3dIbDhhbERobENuU2hWQU1iZi9zLzhBUm9hR21aWnF5d3l4OGZHQTVnRGdyNDR3dHdwOGIwYjE3c1hJWGoyem1LRFdoTitIRC92bWV4amJ0eThQbmo1bDF1cS8rV2Z1SEkxcklzc2NPWmczZGl5R0loRVZTcGJVNkJYV29uNTlOUyswdEhqNys3UDMxQ2xtalJ6eFRVbUdBQlA2OTllNWIwWktHWk1HRHVUMi9mczBjSEpTc1ZGSUQwY0hCOGE3dWpLdVh6OGVQMytPVkNwVEp0RCtQWE1HNFpHUm1KbWFzbXpLRlBMa3pxWHh2RDRIOWl2L25kUFNFcmNGNmpMQW1rajFEcFBKWk5tZTJMaDgybFNkK3k2YStCdUdJcEhXNmo1ek16UFcvVEdMdkxtL0pQOE03dHFWd1YyN0t0ZXRhY2xvclp5V3NzV0w0M05nUHlrcEtRRFo2bDBuOEcwSTg2YUFnSUNBZ0lBcVAzWEFUQlBmNG0yU2lxYk10ZjhIOHRyazFrbFhQUzNHUmtZYTVZNDBvYSt2bjI2dzdGdEptOFdmR1FyWTJha0ZUck9UMU0yL3pDSlVnZjNhQ0pJWEF0OUtyczgrRWZyNitxU2t5Tm5zN2s3TmloV1YvbHBkeDQ3anc2ZFB5djZwUGh0VGxpeFYyYVF3TXpIaDlLWi92dXU5WHZQekkvVGpCNVcyNTIvZUFMQmkyellWcjBkNSt2WVlhbmhjdlVwS1NnclRoZ3ptencwYjJYN2tLQzBiTk1qMFJveWVuaDc1OCtibDQrY3E1b3dvbEM4Zit2cjZKSW1UaUkxUElENHhrWWZCd1VvSkk0Q2pucDZzM0w0ajNmTklaVExNUHdlWTVISTVGM3h1WnVxK1U0bU5qeU1zUEFLdkd3b2ZySUoyZVhYeVVNc3F2dmNmS0tzV1V6RTNOYVZEa3laWW11Y0FVSkZVdkhqekpqTlhyV2JHOE9HMGRuR21UN3QyMUt0V0Rhc2NPZkQwdm9HbnR6Y1QrcnR5Ny9Falp2KzlSdU0xYndZRWNETWdRSzE5MzRybEtwVjlBenQzSmw4ZTFVcS9zOWV1Y2ZOZUFMK25xUVpQWmN2QmcxcmZwMXd1NTVpbkovbnoybEtqb3FJYW9FakJBclJxNEV4c2ZEeUh6cDBqU1N6Uk9qNHQwWEZ4R0tUNVhwb1lHMmZaZXk3VisrVlhDbzdyZ2pDM0N2d2IvQWdiL1VaR2hxeWROWXZJMkJoa0tTbGFGL1hWeTVmL3B1dVVLRnlZUTMrdjFpblI4TitrZ0oyZDFzcTZqTkRUMDlQb1M1WmFjVld5NlBlYk8vL3I5Wjh1aVpuYVBGU3pZeDhGZm96L1B3SmZFT1pOQVFFQkFRRUJkWDY1Z0ptQWdJREFmNDBnZVNHUVhhVDZSTXhidHc0elV4TVZtWnkrN2R1UktCWm5lQTdERE9RTHZ3VURmWDNLRmxkNHFxUU4zZ0hFSnlZQ0VCRVZUWnpSbDBxa3pBVE1VbEpTT09icGhhT0RBeVdLRktGUHU3Yk1XTG1LODllOXN5VDU1TzN2ejh4VnE5TU5ZcVNrcENCSlR1YjhWamNzek0wWjNMVXJBQStlUEdYUURGVjU1bVNwbENTeG1DSGR1aW9sQWIvbW10OGRaZkF3SlNXRmVldldwWHVQTXBuQzkxTFRQVVpFUlN2SGQyamMrTHNFektReUthRDRyTklHcjVLbFV2TG16azJISmsyd3lhWFlkUHdVRmEwOHZ1ZmtLWEtZbWVGU3d3bjRVa0gzNHUxYlRsNjZ4UHh4WThsbFpZV3preE9YZHFZZlpNeUltaFVycUwzM2g4RWgrRDRJcE1sWDFlYWc4Q2ZUeHEyQUFONkVoVEdpWjAvbFptSDVFaVVvWDZJRXI5Ky81OUE1M1gzbVdnMVJEZGFsU2tYN1BuaEErQ2ZOZ2Rxb21CaVN4R0k4cmx4VmFiOFRGQVRBelhzQlBIanlsTHcydWFsYzV0ZjJNaFBtVm9GZmpSem1aaHA5SXJPVHIyWDdCQVFFZmg2RWVWTkFRRUJBUUVBelFzQk1RRUJBNEY5RWtMd1F5RzY4L2YwNWRla3kwNFlPSVYrZVBNcjJqR1FKL3czTVRFM1o4cWRtdWFMTjd1NXNkai9JL0hGalZXU2VaRElaMjQ4ZXBVd3h4d3pQZjhISGg1ZnYzakd1WHo4QUd0YXNpWU85Ty84YzJFL0RtalZVUEZoMHhWQWtTamRnNHhjWXFDSWpxQXRkbWpmWEtwMVhvV1JKWG9lR0Fvck04MHM3ZHlDWHl6bHkzcFBtOWVxcVNTMGVQbmVleFpzM3MySE9iTFVNK1ZlaG9hU2twSHl6YkZaNkpDWWxBVEI5MkZBVkdhL3B5MWNvQTM4Mk9YT2lwNmZIKy9DUGdNSVA5V0Z3TUlPNmRGR1JnVXBJVEdUNjhoVzBiZWlpNXQvVmZmd0Uzb2VIcDNzdnczdDBwMXZMbG1ydEQwTkNpRTBqQndrUUZoRkJTa3FLUnJuSDJQZ0VMTXcwLzMyT2Vub2lFaG5RSmh2K1A4MGZOeFk5dlMrLzg0NE9paXorWGNlTzQzUHZYcnBqWjYvUlhIVzNaTXNXQUJyVnF2VkxCOHlFdVZWQVFFQkFRRUIzaEhsVFFFQkFRRUJBTzBMQVRFQkFRT0JmUXBDOEVNaHVQbjc2eEx5MTY2aFZxUkp0R3piazQ2ZFBQSC96QnJzOGVUQTFOaVpjQjNsQmF5c3JGVG03N09TQ2p3LzNIajFpZE8vZVdqMG52OGJBd0lEeUpVcHd6YytQMHNXS3F2bERwaUtSSkxOeDMzN3k1TEttWGFPR2dFTG1aM0RYcnN4WXVaSzlwMDdUdDMyN1ROOXpzaGFmcTFSU3ZUZXlpd29sUzFLaFpFbVZ0b2ZCd2F6Y3ZwMXRodzh6WVVCL25KMmMxTWI5dlhNWGEvK1lwWHg5OHVJbGxtM2RTaDVyYTNZdlhaS2xZS0V1Skh3T21IMzlkMGtTaXpFelZVaHJpa1FpOHR2YTh2SmRLRktwbEdWdVc4bWRNeWU5MnJSVzZUOTEyVEkrUlVkUnVsZ3h0aDA1d3V2UVVISlpXVEd5VnkrU3hHSmNhdFNnYVYxRlJWaEVaQlFteHNhWW15a0NpRE5XckNSWkt0VjRqMzl0MUM0eHFpM1lhWjhtMkp4S2VHUWtWM3o5Y0tsUkEydXJiL2NYMWVZRnUyalNSR1F5bWNZeFkrYi9TVnhDUEc0TEZtZzliN2Z4NDc5cnBlaVBqakMzQ2dnSUNBZ0k2STR3YndvSUNBZ0lDS1RQVDcrNlRrNU8vbTZiUnY4UHZIejNqa0w1OG1XTDVuaHljaktTNUdTdEpzRUMyWXRNSmtOZlh6L2I5T0t6d29lSUNBd01ETWlkTTZleUxTb21oaVNKNUx0dHNQK3NDSklYQXQrRFJaczJFUmtUdy9NM2Iyall6MVZaL2JOMHltUWVoWVN3MlYyN04xTXEzVnEyME5td1BiUGNDUXppNE5tempPalpNMU1QSEVIUGd0bC8rZ3pkV3JiVUdqRGJjZXdvcjkrL1ovYW9VWmltOFVCclZLc20rMCtYWU12Qmd6U3NXWk1DZHBuelhURVVpZGkvWW9YVzQvZWZQR0hHeXBXWk9tZG1LZVBveU00bGkxbXdZU05UbHk3RDJjbUpQOGVQVS9FKzhRc014TzNRSVZvMmFNRGlUWnZ4OXZlbmNwblNUQnd3NExzKzk0UjlydnJLK2RYZkpTRXBVZW5GQmxDOHNBTkJ6NTZ4OC9oeG5yOTV3N3l4WTFUK1RuNkJnZHdLdUEvQS9QVWJzTStUQjRmODlsUXY5OFZ2cDJBK08ycFZxZ1JBWTlmK0RPN2FSZW1WcWlud3BLK3ZqNkZJeE9vWnYxT2tRQUdWWTVzT3VIUHE4bVdPcmxXdjFKcStmSVhHODUyNGVCR1pURWFISmhsN3FFcWxVdndDQTZsYXRteUdmYjhtUFc5Y3hYT0F2bHFsWVZxU2s2WC90LzY2MzRvd3R3cjhUSVIrL0VoTWJOeDM5ZERLVHNJakkzbjY4aVdsaXhiVnlSdExRRUhJNjljRXYzcEY2V0tPbVg1RytkNkVmdnhJV0hnNEZVdVYrdVkxNk1kUG44aVRLMWMyM1psQWRpSE1td0lDQWdJQ0FobnpVd2ZNUWo5K3BOZkVpWXp1M1pzT1Rab0FDdlAyMUEzRjlFaHZZK0piU0JLTFdiUnBNMzNidDFQYnpNbHUvc2ZlV1lkRm1iVngrSjRoaGhSUVVFUVJ4Y2JDN3U3V1ZkZGU3TzYxdTEyN3Uxcy9BenZXWW0yeEUwUUJSVVZRVkJvR0pyNC9Sa2JHbVlFQmpGMTg3K3ZpdW5oUHZXZG1ZTTU3enZNOHYrZnMxYXRNV3JvTWoxYXQ2TmV4UTRiR1VpZ1VkQjA5aGpMRjNCamRxMWZxSFQ0VEw1V3kvL1RwTk45UFltcEt1MGFOMHR6UFVFTEN3dlRtQ3pHVVFubnpZbXI2L1E0bC83bDVrK2tyVjdGNDNGaWRNa3Zoa1pFMDZ0V2JYdTNhcXZNWXBZZmpYbDZJeFdJTmFhMGtKaTVaU3M3c0Rrd2JQRmhkdHUzUVlTN2V2TW4rNWN2U2ZjOWZEVUh5UXVCN2tUdUhJKzVGaTVJM1Z5N3k1c3FGYzA1SFhKeHk0WlRkQWQrQUFNUmlNZnVYTGRYYjMyUE0yQjg0MjIvSFBSOGZOaDA0U1BHQ0JiVnlsWWxFSWtiMjZFSDM4ZU9adEhRcDY2WlBTOVdBRkJyMmdYcytQb2pGSXBRb2laUHFmMDVJU0V6NEpxOGhPYmNmUCtiYTNidDBiTlpNN2FEZzR1VEVtbWxUMlhmcUZBbUppY1RFeFhIejRTTjFuMzRkTzdCbTl4NjJIVHFNcmJVMU00Y05wVjZWS3Q5OGJsOFQ4T29WQUhtY25EVEtJNk5qTktRZ1M3dTVjZUdHTnh2Mzc2ZEd1WEphdWNQS3VMa3hZK2dROHVYT2pZdVRVNHFmVWJ4VVNreGNISGFwSE1pV0sxNmNTN3QyNnF4TE1panBPdFJkTlhXS1ZsbFNmandYSjZkVWpXQktwWUlacTFmei9zUEhkQm5NTWtxaVRQWkxScGdKYTZ0QVptUFQvZ09jdVhyVm9EeU9RVy9mRWg0WnFSV2hETERqeUJGZWg0UXlObGxlMDZjQmdVeGRzWUo1bzBmaDdPaElhTmdIQWw2LzBqbDIzbHk1TkNTZUFXSmlZd245OEJGWDV5LzcxMXNQSHpGMXhRcVdUWnhBaFpJbERYMlp2elNSMGRFTW5UV0w5eDgvOFVmTGxnem8zTW5ndm42QmdmZ0VCS1RwZm8ycjEwalRmdlhnMzMrei9mQVIvdG14UFVPT0dORXhzYlFlTkpoV2Rlc3lzbWNQZy9vb0ZBcWVQUGRQOXoxQnRjYi8yNHlRL3lhRWRWTkFRRUJBUU1Bd012WHVlditwMHlRbXlxaFlxcFM2N0dWd01CMkdqMGkxNzVuTm16VHlqYlFlT0loc3RyWnNtRFdUMld2V2N1TGlSVTZ1WDZjM0o0aytQa1pFY08zdVhlNDhmc3k2R1RQSVlaOE4zNEFBZW95ZllQQVluWm8xWlZDWExxbTJxMUd1UEFWYzhyRHIyREVhMWFodVVFNlR3TmV2U1V4TTFGbm5YclFJUjg1Zm9IYkZpdGhZV2VsczQramdRSlprZGZGU0tTdDI3TVRZMkFoakk4UCszQkpsTXN3bGt1OXFNUHZmaVpQc09uWXNRMk1jWExFY3ArelpPWEx1UEN0MzdkS3EzelI3RnVldjN6Qkl2cXRxbWRJVWNISFJLSHZnKzVTRXhFUUs1czJib1hsK1RXSmlJaTM2RHlDSHZUMWIvcHJEbFR0M09YLzlPdjVCUVF6czNQbW5SclJsUmdUSkM0SHZ5YkJ1SHFtMmNjcWVYVytkV1B6Zit4dDhGUkxDK0VXTHNUUTNaOUxBQVRxL3N3cTc1cU5iNjFac09uQ1EyV3ZYTVdYUVFJMzZpS2dvSHZyNUVSRVZ5VEV2TC9hZlBvMnR0VFYvOXVpT1RDYW4yOWh4eU9SeTVISTVFbE5UNUhJNWlUSVpaaEtKd1pLTWFaRnU5QThLWXNlUm85U3ZVbFVqb2pjcUpnWUxNek91M2IzSG1qMTdVU2dVRE9qVUVZQldkZXNTSHk5bGk2Y25oVXVXeEwxb1VZUHZseEY4L0FOd2NYTENLbG0wdVZLcDVQM0hqN2dYTGFJdUsxWkFsWVBPTGtzV0p2VHZweTdmNHVsSnlQc3d4dmJwcldWRTA4YzlIMStVU2lWaXNaSE8rc0RYcitrK2JueUtZOGprY21TcHlHMEN0SzVYajZFZWYzRDE3bDFDd3NJWStvZis5ckxQa3BCcmR1OGg1TU1IWmc0Ym1zb3IrZlo4aW9na0ppNE8rNngyUC96ZVB4TmhiUlg0TC9MaytYT0d6SnhGM3c3dDA3M1BVU3FWSERqOU55dDI3c1RhMG9MOXk1WnBHVFpldmdubTJjdVhHbVZ4MG5nQ1g3OG1JVUhsOUhIOS9qMjk4clhEUER6bzBGUXpQK1RSQzE0czJicVZKZVBIVThtOWxNNStxUkV2bGRKbjBtVHM3ZXhZTUdiMGYvSVpKS1BNMjdDUjl4OC9rVGVYRTl1UEhLRnlhWGVEODA5ZXZuT0hkWHYvbDZiNzFTeGYvcnM2ZU9yait2MTd5R1F5S3BkMk43aFB2RlJLcjRrVE0zVGZKalZyTW5uZ2dBeU5rVmtSMWswQkFRRUJBUUhEeWJRR3M4am9hQTZkUFV1N1JvMXd5cDZkNkpoWWRXNE5nRzZ0VzFNa3Y2dFd2MXNQSDJsRlJMMzc4SUczNzkvVHRsRkRBQjQ4ZlVyWlltNXBOcGFCNnVCeTRkZ3hESncrZzJHelo3TnV4blFjc21aVkg0QWxrWkNZeUxxOS82TmEyVEphaDJCdStRdW9mOTkrK0FnYjkrdVgzSkxKWlNpVjBHM3NPTDF0NXZ3NVFpMTVOR25wTWw2SGhLam5ZUHFWeDdleGtSR2o1czFYWDhkTHBaaEpKT3JyaWYzNzZmUnc3OUdtRFQzYXRORTdoK1JNWDdtS2l6ZHZHdFEySTFoYldySjE3bDlwN25mNTltMFdiZDZpdnBZbUpoQVJGVVd2ZG0wUmk4WGNmUGlRdTA5OGtKaWFzdFhURTVtZXZDVEpzYmV6MVRLWTNYLzZsTUw1OG1rY1NuNEx2THk5K1JRWnFZNDZuRGxzS1BNM1dySGp5RkdDMzcybnNyczdDemR2VnIyMmhBUWVQMy9PUDk1ZlBvK3ZEeDBkN2UzWnMzalJONTFqWnNISnFheUZpWFhpVDVTOFVKcmx6ZXR1bTNvN2dmUWlrNFZKWDc5K0hmZXo1d0dxdGVyUnMyYzhlZjZjSE9tVVRMMSs3ejc3VHAxaXlxQ0JHczRQL3haZWg0UXlaTVpNSXFLaldUSitIQzVmUlRrbHAwZWJOdHg1NHNQSml4Y3hrNWd5cW1kUHhHS3hPam9YVk45ZjlhcFVwbnp4RXBRdldZS0V4RVJtRGh0R3ZTcVY2VGRsS3BibTVpd2NPNGJENTg2eFlPTW12TFp2NDJORUJMY2ZQZUxzMWF2azBSTjlkUGZKRXc3OGZZWlNSYlE5LzNYeDZtMElJcEVJbDF4T3ZBa041ZEt0MjF5NmRZdDd2cjRvRkFyY2l4WmhtTWNmMUtwUWdZczNiNm43OWV2WUFlZWNqc3hkdjRHMlE0YlNzbTRkV3RhdGk2dXpzN3JOdC94TW8ySml1UFg0RVkycjF5RDQzVHZ1UG5tQ2piVTE5M3g4aUlxSlVUK2Z2SGp6aGdtTFZiS1ZjZkZTRXBJNTRqenk4eVA0M1h2MXRVd200OFdiTi9pOWVNSFR3RUI4L0FOWU8zMmF1bDR1bDdQRjB4TkxjM01tTDF2R1BSOGYrblhvZ0kyVkZXYW1xdWVQYkxhMkRPbmFOY1c1WDdoeGczcytQcW0yUzRxZU9IVDJMS1ltSmpTcHFSMTluWVIvVUJBQWI4UENtRFY4R0xVcVZGQWIwYjRYSzNmdVJHSnFpbTJXTEJpSnhmeDk1UXJBVDRscysxa0lhMnZtNTkrMHRuNHJvbUppbUxoa0tjVUtGcUJ0dzRicEdzUEgzNTlGbTdmdzBNK1BJcTZ1VEI0NFVNTllGaDBieTdXN2R3bCs5NDZvbUdqT2ZQNStBSGdaL0JhQWEvZnVFUkVWRFlDOW5SMjdGeTNVdUVlVDNuMjA3cXRVS2psMDlndzVIUnlvVUxLRVZyMmhtRWtrak8vWGwxNFRKN0xwd0VGNnRXdWI3ckgraTJ6MVBNVFpxMWRwWGI4ZWZYNXZUOWZSbzVtNmZBVWJaczFNazNUaGtkV3I5TXBWSjdIOThHR0RaTGt6eW9md2NQeGV2TkFxUC9IUFJTU21waWlWU3E3ZHU2ZTN2NG14TWVXS0Y5Y282OVd1WFlwcnJ6NEd6NWlSNWo2L0NzSzZtZm5Kak91bWdJQ0F3TThrMHhyTTlody9qb21KTWQxK2F3M0FYK3ZYNHg4VXhQUWhLbW01NG9VS1VxMXNXYTErRVZGUldtWDNmWDBCVmJMMjhNaElYcng1US9zbWpkTTl0MklGQ3pLMmQyK21ybGpCN2NlUHFWV2hBbTBiTmtSaWFxcjJsSStLaVdIZDN2L2hYclFvWFZxMFVQZU5pNC9YeUFHU0tFc2tYaXFsZjhlT1d2ZEpqVmNoYnpsMndVc2owZnlPK2ZNQWxTSHM5NkhEY0hWMlp0cVF3VG9meXZlZU9NSGlMVnNaMGEwYkxlcldTZlA5WjY5WlM4bkNoV2xXdTFhYSszNEx4R0p4aXBFWCt0QW5DZFcxWlVza3BxWjRQM2hJRVZkWDdPM3NPTHRsYzdybTlpRThITitBQUtxV0tjM2wyN2MxNnB5eVo5YzRERTBybm1mT1ltbHVUb1BQbnYxaXNaZ3h2WHRqTGpFaktpYUc4aVZMcUwza1YrellTVlliR3pvMWI2YnVmK3lDRjQrZVBWUEx2Q1EzbUFwOHdibHdZU2V4V0RaZGpMaG5VdG1QbDd3UWRjQ01Tai9vWnI4a3h0Z0g1UzVpdCtDMTc4T0hQL3JlRVZGUkhMMXdnVWQrejNqOC9CbnZQOHZNWnJPMVRmY2hWRXhjSE40UEh0Qjc0aVFXamgzN3I1SzF1ZnZrQ2VNV0xTSThNb3F4ZlhwVHZrVEtoM2JHeHNiTUhqR2NQaE1uNFhubUxLL2VoakMrWDErY3NtZG5Zdi8rbENoY1NLZkJ6ZEhlbm4yblRuSFB4NGVadzRhcHk1VW9BY2hxWTBQOXFsVVpNSFVhMXBhV2FrTkZmSUlVZ04zSGpuUDkvbjNLRlMrTzhlZWNZNThpSS9VNjJTaVZTdTc3K3VMaTVFUlVUQXp0aHFydTZWNmtDTU05UEtoZHFhSkcxSmswUVZNU3NtbXRXcmdYTGNycTNYdlllK0lrZTArY0pHK3VYUFJxMTVaNlZhcDgwOC8wdU5jL3lHUnltdGFxU2FKTXhveFZxOVYxNVlvWHAyRzFxbHkrZlZ0ZFBySm5ENVpzM2NxNGhZdFlNbUU4Rm1abStBVytvRnlKRWx5OGVZdTFlL2Z5TXZnTk1wbnFPU1J2cmx3VWNYVkZMcGR6WVBreUlxS2ptYkI0Q1ErZVBtWE50S25FeE1VeGU4MGF2THk5K2JOSGQycFhyQWhBRmlzcmZtdFFQOFc1dnc0SjRhR2ZYNnJ0UUNYUmVmWHVQUnBVclpyaW9lU3JFSldoYzhyQUFkU3FVQ0hWY2I4RlFjRnYrU2VaVTVIRTFKUitIVHRRb2xDaEgzTC9uNDJ3dHY0YS9NeTE5WHV4Y2Y5K1FqOThZTVhrU1dsV2N3aDQ5WnF0aHp3NWZla3lsdWJtRE83YWhmYU5HMnZsWG56LzhTT3oxcXdsVVNaRG9WQXdhODFhZFoxU3FWckQxdjl2SDVWS2xhSkttZEtJUkJqa0FIcisrZzFldkFtbWNZMGFQSGo2VkYwZTlEWllQYit2blN5VHlKNHRtOForcTRpcksrMGJOMkh6d1lNMHJsR2RYRG4rUGM4WjM1TURwLzltOWU3ZEZNNlhqMkVlSGtoTVRaa3lhQ0JEWjgxbTRMVHBySnd5MldDam1hbUpTYXB5aVNsRjc2M1lzWVA5cC8vV1daZms2Tm13cC80VURIOXYzS2lPV3J2bjQ4dUVGUEsranB3N0w4VjUybGhiYzNyamhxL0tyTksxUnpkVXplWlhRMWczZncweTQ3b3BJQ0FnOERQSmxFOFZvV0VmMkhYc09NTTgvaUNMbFJWK2dZR2N2WG9WajFhdFVzMWpvb3Y3dnFwSW4xdzVjdURsN1kxSUpLSkcrZklabW1Pakd0WEo0NVFUdHdJRmlJaUt3bVBNV0xyOTFwcFc5ZlFubG4vNy9qM2R4NDFqZEs5ZTFLbWsrYnpoMGJwVm11ZHc3ZDQ5amwzd0FsVFNVYysva3U0WTFLVXpzOWV1WS9YdTNmeFdYL09BNmM0VEg1WnMzVXFkU3BVbzRwb1B2OEJBZFoyZGpZMUJEL3duTDE1RXFWVCtOSU5aRWsxNjl5RmNoNkZVRnlPNmRjUEdXcitIZm5oa0pBK2VQcVZ2Ky9ZWm10UGwyN2RSS3BWY3ZuMkh5N2Z2YU5TMWJkalFRMTh4ZFFBQUlBQkpSRUZVWUMzNHIzbng1ZzEzbmp5aFRZTUdhc05yUWtJaXBxWW1EUG1qSzBxbEVwRkloT1BuNkpSdGh3N2prQzJyaG5INXp1TW5QSC81VXFmQldVQ0ZrMU5aQzlYR0JIVW9ROU1zbGd4MnNQbnVHeE14S3BFTkpTQVNrUmY0dHBxZUFsOGpNMUtLSHdBL2ZITmlaR1RFNnQxN2NISndvR0twVXJnWEtVcXBva1Z3ZG5RRVlNTytmU2dVQ2lyOWJ2ajNVZDNLbGNocWs0VlI4K2JUZStKRWxrNFlUNkY4K1RJOFYxMEhMMG1ITXJvaW9HVnl6U2lkUTJmUE1uZjlCa3hOVE5RUllJYVExY2FHRlZNbU0zVG1MRzQ5ZWtUUDhSUFl0M1Nwem5VbkpDeU02NS9YeFVmUG50R2hhUlAxZlN6TXpKREo1R3crZUpBaXJxNjgrL0NCQjM1UE5mSkgzdnFjWDh6NzRVTjZ0bTFEdDlhdGVmRFVENEFKaXhkVHJVd1pqSXcwSlFWbE1qbjNmSDN3ZS9HQ1h1M2E0cEExSy9OSGo2Sm8vdnhrdGJFQklPelRKeFpzM0lTMXBRVUtoWkpqWGw2WVNTUWFocHhjT1hJd2M5aFFlclZyeXdtdmYvQisrRkR0c2YydFB0T0lxQ2cySFRoQS9qeDVjQzlhRktWU3lmNWx5NGlYeG1ObGFZbWp2VDJMTm0vbWZ5ZFBVVEN2QzNORy9FbHV4eHhZbXBzemMvVWFmaDg2akZ3NWN2RHU0MGZLRlM5R0hxZWN1RGc1MGJoR2RZcTR1bExVMVJWTEN3c1NFeE41OU93Wlo2OWU0OFRGZnpBeE5tSHh1TEhxUEQyN0ZpNWs0YWJOakZ1NGlEcVZLakd5WncvMWUvV3RPSEwrSEFxRklsWGpta2VyVnJqbHowL0ZVcVdZdW53Rlh0N2U2cm8xZS9hb3ZmdVQvdGJyZGRkZXU5UHFkRFIzMUVoa01obHhVbFhrbmwyV0xMK01ySm13dHY1Uy9MUzE5WHZ3TVNLQ1EyZlAwYWg2TllNTkFYSzVuQnNQSG5ENDdEbit1WGtUWTJNald0ZXZSKy9mZjlmN25aY3ZkMjY4dG05ajF1bzFQSHY1a2kxL3pWSFgzZlB4b2QrVXFXeWFQWXY4ZWZKdytOdzVnK2V4L244cUdjQ1RGeTl5OHVKRnJUWkx0bTdWMjc5VHMyWU0rVU16c3JkanM2YnNPM1dLclo2SEdOK3ZyMEh6K0MrejQ4Z1JWdTdjUmQ1Y3VWZ3lmcnphMkZXK1JBbW1EaHJJbE9VckdEaHRPdk5HanpJb2hVSkdTWlRKVlBLSE9weXJMdCsrdzlQQVFMcTBhSzVWZC92eFkrNCs4VkU3RUNWbithU0phVForYmpwd2dFdTNidXVzMjMvcU5JdTJiTkZaOXpXMjF0YWNXSzliWHZSWFIxZzNmeWt5MWJvcElDQWc4TFBKZEFZenBWTEpuTFZyeVo0MUsrV0tsK0JWU0FncmR1N0UwZDZlN20xK0l5UXNMTTFqbWtsTTFUcnVVbWtDN1pzMDF2RDJUaTl1bi9ONzJGaGI0MWFnQUN0MjdLUmEyYkxZMituT1E3RjgrdzZpWTJQSm0rdExzdVg4ZWZMUXNIcTFkTjNmM3RhV2VsV3E0R0NYRldsQ0FuMG1heWU5QnpoMTZUS25MbDNXS2plVFNMaDY5eTVYNzk3VktPL1FwSWxhN2k4bGxLQjFlUGd6bURpZ3Y0WmNGTURFSlV0cFZMMmFsbEdvb0lzTFQ1NC8xenVXbDdjM0NvV0NPcFV6NWtCMTd0bzFzdG5hc25MS1pIVlpZbUlpWFVlUHdkcFNVNkpSSnBOejNNdUxSdFdycC9wK0hqcHpGb0RXOVZXR1djOHpaemg0NWd4elJvd2d0Nk1qVVRFeHZBa05WYmVQalk4bk1pb2FILzh2Q1pnL1JrU1FrSmlvVVdadGFVbnV6NGYwdnpwcXlZdlBYbnhKa2hjL1ltTUNVRWhpUWk0VEk4TGxodWRQRWtnN0NVb2xDYXJ6QW1NUm9wK2lYV2hsWWNISjlldFNsTmtUaVVRYVVWSmZNMnZOYXEyeTBtNXVMQmsvanFHelpuUGsvQVZHOWt5L3dheHlhWGRzczZRc0c2U0xlejYrM0hyMFNIMWRzVlFwQ3Jqa1lVSy9maFJ4MVpaVFRnbEhlM3ZXejV6QjNQVWJhRnFySmxhVzJqSzNtdzRjWU4zZS95RVdpNmxRb2dRckprL1NrQWlxVXJvMFpkemMyTGovQURLWkRHTmpJOXlMRktWMU1pY1h1VUtPbzcwOU00WU5WVWY3bENubVJ0ZVdMVGgxNlJLN2o1L1F1cTlZTENKckZodTZ0bXhCdDlhcWlQaXFaY3BvdE1saWFZWG4yYlBxYUhCYmEydEc5ZXloTTBJaGI2NWNET2pjaWEremQzeUx6OVRDekF6bm5JNE05K2dHcVA2MnZvNVdxMUs2REZZV0Z2Um8wMFlkK2RDNFJnMXlPaml3YnUvL2VQYnlKVlhMbEtGdTVjcElURTJaUFdLNDFuMEdUcC9CZzZkUHNiRzI1dmRHamVuVXZKbkczN2kxcFNWVEJ3K2lhcG5TekYyL2dkSHo1ck5oMXN3MHZ4NTl5T1Z5anB3L2o2dXpzOXBJcHcreFdLek9rMXUzY21VS3VPUko4LzJLNnBBSFR3MWpZMk9zalRQZEkzeUtDR3ZycjhHL1lXMzlIaHk3NEVXOFZKcW12R1hqRmk3aTRxMWJXSmliMGE1Ukk3cTBhRUVPKzJ3Rzk1Y21KUERpelJ2MWRXallCNjAyOGRJRUxjT1pRcWxwRE5sMTdEZ3YzcnloKzIrdE5mS0NBM2cvZU1DbUF3Y1o1dUZCRVZmZDYwcjJiTnB6dHJlem8zYWxpcHk0K0EvRHUzbG9xS2VraDhQbnpuSHc3ek1NNytieHcvSjVHb0kwSVlFNWE5ZHg2dElsOHVaeVlzWGtTZGpaYUNxVk5LaFdEYmxDd2N6VmErZzJkaHpEUFA1STBZRVdWUHROUzNQekZOdjRCNzFLc1Y0c0ZtczQvU1FSK1BvTm9XRmhPdXNBN2o3eDBWbnVrRFZybXFQQ1Vub05sVXU3TXp1cjVqT0MxdzF2dkx5OW1UcDRrRWE1dnVqR1h4MWgzZncxeUt6cnBvQ0FnTURQSnRQdHR1VnlPWStmUHljcUpvYTJRNGFveS84YSthZUdkTno0Ull0MWV1VEtkZVNiR3RTbGkvcjNodFdycGR0QUZSNFp5Wm1yVjlYWHpvNDUxVW1UaDNuOHdlL0Rock5peDA2dGgwQlFSUnlkdjM2ZFB1MS9WK2ZYK0JRUmlYOVFFQzVPVG13NmNDQmRjM0oxenMzdEo0OHA3Sm9QciszYjFQT01qWTlQMHpnaWtZaWNEZzRHdDVmSlpNaGtNaVEvSVFueDExUXBYVnFyVEFRVXlPT2lVMklwSllQWjJhdlhLSlEzTDg2T2p1b2NYNGFTdEVGNkV4cUs5NE9IMUs5YVJjUExNR25UbTl4Z0NxcThMQytEZ3pseS9nSlRCZzNVdTFtUkppUnc0dUpGaWhjc3FNNlg1cHd6Sis4L2ZxVGIySEZNSGppUVJKbE1TMWJqK2N1WE9yWG51NDhici82OVhwVXFhaG5IWDVsL2crUkZaVXN6bkUzdENaTUptNVB2eVluSUdFNUV4djdzYWFSb0xPdlZycDNlQTQ4azZ1b3g3aGN2VklpTnMyZVJKMmZPRE0ydmFwa3lXZ2FnOUpEVHdZRnRjK2VtV2NZcWlTeFdWc3dhcnQ5dzJLbFpNM0preTBZbGQzZWREakdXRmhhc21xcmJxU1NKUHIvL1RwY1dMYlFrL0FaMjdzekF6cDNUTlc4QVUxTVRydXplaFV3bVE2bFVwaXRTSGpMK21acVltTEJ5OHVRVVpYZ3J1WmRTUDlja3g3MW8wVlRmdnlSRzkrckpwOGhJU2hjdHFpVTNscHo2VmF0U3JHQkJZbUlOK3o4YzhrZFhyU2dIWFh3SUQ2ZGwzYnBwUG5TdFhxNHMxZm4ya2Rmclprei81bVArMXhEVzFsK0hmOHZhK3EzeGZ2QUEyeXpXRkU1RGRPOGZyVnBSdFd3WkdsU3RtaTZEVXVEcjEzUVlQaUxGTnJIeDhlejV5cGtqK1Y0NDhQVnJOdXpiUitGOCtlalZycDJXWTE3SWU1VWpxcXR6N2pSL1oxWXNXWkxUbHk1ejE4ZEg1MTRzTFJ6MytvZW5nWUY0ZVh2L2F3eG1qL3llTVdmZE92eURncWpzN3M2TVlVUFZlYWwzSGozSytldlhtVGxzR0RrZEhHaGNvd2FPOXZaTVhMS1V2OWF0NTlTbFMvUnExMDRydDFjU2Y2MWIvOTNtL1RJNEdLY2NhWmREVENJaElaR3c4RTk2NjYwc0xBektwNW9yUnc2dGlMV1hiNEs1ZlB2MkQ1TkEvaThqckp1L0RwbDEzUlFRRUJENDJXUTZnNW14c1RHcnAwN0J5TWdJTTRtRUFWT25VVGhmUHEwSHE5OGExS2RBSG0xUDRIdSt2bXFad205TjJLZFByTjJ6RjFEbGlhbGJ1Ykw2WUNsN3RteDBhdGFVVFFjTzByWmhBMXlTR1VxaVkyTDVhOTE2Q3JpNDhFZkxsdXJ5OEtoSXRoMDZuT0k5WlhJNU1wa3N4UU11VzJ0ck9qWDdrcU5xelo0OUhEcDdEaE1EdlpjVlNpVmlrWWhMdTNZYTFCNVVyeC9BWEpJeGo4SnZRWGhrSkZGZkhiZ3BVUkllR2NtcmtCQ044dHlwU0UxRXg4WVNGeCtmb3N5RmIwQ0F6anEzL1BrQmxmUVl3TE1YbWhLWlNaS1orZk5vNWkrclg3VUtqdllPTE5pMGlhNmpSak9oZno4dHlVNkE4OWV2RXhrZHJTRXhWYTU0Y1RiUG1jUG8rZk1aUFg4K3E2ZE80Y3ptVFlBcWQ5L0l1Zk5ZTUdZMHBZb1VVZmZ4ZnZDUUNZc1hNM3ZFY0hVT0lVUC9Wakl6VGs1T0ZtTE1wNGxScWs5a20yV3grSUhKbEZXSVJTTHltSnFRSitYVUJnSVo1RzZjOUdkUDRidnpJMlNCMGtKNmpXV0dZQ2FSMExSV3h1U0JUVXhNc1BtT1hzNHBHWThNSmFPZjZZL0lXWm5rMEdFSTZjbHhraHJaczJWTDFkQXM4T01RMXRaZmk4eTR0c3BrTXU3NytsS3RiQm1kNjlpaHMyZEpsS2xraUFOZnYwWW1sN0h2MUNsMS9URXZ3L2FscFlzVzFmaitMSmpYaFZWVHZqZ3FQSHIyak9HejUyajBzYlcyWnZlaWhScGwxVHVwSER5aVkySVp1MkFoU3FXU0NmMzZmbk5Wa0RLZjgzL2VmZklrd3dhemtUMjY0K1h0VFp1R0RkUFZQMTRxUmFINE5vZjZSa1pHTE4rK2d3Ti9xM0tFZWJScVJkOE83VFVjZGQrK2U4L2paODgxY3BLV2RuTmo2OXkvbUxscU5kZnYzMmZROUJsMGFkRmN3M0UzS2ZqdjZKclZxVWFZN1RoeWhFMEhEcVpwN3A4aUlnbDQ5WXFLSlV1bXFWOXludmcvcDkrVXFYcnJ1N1pzWVpBVGtVS2g0TTI3ZHhwbGtkSFJLSlFLcmYyNXRZVUZ0bnB5alArS0NPdm1yMFZtWERjRkJBUUUvZzFreWxQdXBNM0NpaDA3aUpkS0dkTzd0MWFiY3NXTDY4ekJKRmNvdnB2QnJJQ0xDMmUzYkFhZ3k2alJXdlZkV3JUQTFOU1VBaTR1Nm8wVGdKV2xCVjFhdE5EeXRrN1NxVStKWmR1MnMrdllNVTV2M0pCcWN1RGs1TXVkVzJzRHBZODl4MCt3Y3FmaHhqSlE1V01EREU1dS9EM1pmUEFnZTArYzFDcmY0dW5KRms5UGpiTHpXMVBXVXA4OGNBQmRSNDloeTBGUG5iS1U3ejkrSlBEMWE3cTBhS0d6ZjJSME5BZi9Qb09OdFRVdjNyd2hOT3lEV243bDl1UEgyRnBiazErSG9iZFo3VnE0RmNqUDJBVUxHYjlvTVIyYU5HRlFsODRhZnk4SC96NkR0YVVsZFN0cjV2N0o2ZURBK2hrenVITG5McVhkM0FDVkVYSHhsaTIwcWxkUDYvK2tidVZLM0gzU2tIbnJON0JtK3JSLzNhSDZ6OERKeWNuQ3hOcCttbGhNTHhDcEpTOSs5TVpFUUVCQVFFQWdzeUNzclFLWmdVK1JrU1RLWk9USVpxK3pmc1dPblVSLzViaTNjTlBtTk4vbnp4N2ROUXhtUm1JanJDMHQxZGZtWHprOEtCU0tGQjFSWkhJWmNmSHhqT25kNjV2a012MGFCenM3UkNJUjd6L3FqMFl5bEVMNThtVm9qaDVqeHZJeU9EakQ4d0E0c1c0dHZnRUJ1RGc1TWJGL2Y0b1hLbWh3WDNzN081Wk1HTStGR3pkWXVXT25saU9QL0hOK1Y3c3NXVkoxb2ttUGs4M0JNMmRRS0JSY3UzZVBDWXVYTUdsQS8zUTd5b3p0MDF0cmp6aHk3anlEKzhmRXhkRnVpRzcxa3EvTGRlWEorMVVSMWswQkFRRUJBWUZ2UTZZMG1BSGN1SCtmblVlUDhkZklQN1cwd3Y5TlJNZkdFcG9zcjFyMXNtVjVFeHFxbGtUOEdCNkJmMUFRNVV1b0pCbjhnNElBVmQ2ejVMbk80dUxqR1RWdlBxM3ExYVZlbFNvWm5sZlEyN2MwNzlmUG9MWng4V24zYW5ueFdsTlRQeTJhL044YWo5YXRhVjIvdmtaWmwxR2o2TnlzT1kxcjFzRFhQNEFpbjNPTXBDYUo0dXJzVE5PYU5mbmZxWk40dEc2RnVaa1pWKzdjd2RIZVhzdlFsWkNReU0xSER6WGt5Zzc4L1RjeGNYRXNHVCtlY1lzV2NlSEdEVG8wYllKY0x1ZlNyZHRVS0ZWUzcrYlcxZG1aamJObk1XSHhZdTc1K3FKUWZNbEI0QjhVeEVNL1B6bzBiYUxUY0NvU2lkVFNiT0dSa1l6NGF5NXZRdCtSbUhpSHRvT0hhTFdYeWVVWUdSa3hhUG9NRm93Wm5lYWNRcGtKNThLRm5jU1lmOTZZcVBqUmtoY0NBZ0lDQWdLWkNXRnRGY2dzaEVkR0FtQ3Jaejk2YU5WS2xKOURoeFp1Mm95WHR6ZEhrK1VYUFhQbEt2TTJiR0Rxb0VGVUxhdGY0dGpzcStmN3A0R0JHdkx3eXE5eWs4bmxDb3hUaUJxenpaS0ZUWE5tWTJWaHdiRUxGM1MyZWZSTUpWUHYvZUFCN3o1bzUwZ0RhRnFybHM2OWk1R1JFVm1zck5Udno4K2tadm55aElXSGY1T3h6Q1FTWm84WWpvMjFkWnFjVlpOVHUySkZhcFl2cjVVK0lqWXVIaU1qbzI4U2NmNDFBYTllc2UzUUlZb1ZMRUNuWnMyWnVudzUvYWFFc21ETWFMMzUxVk9pUUI0WExXTmhXcUlVTGMzTjJiTjRrVWJaNGJQbk9IeitISnRtenlia2ZSaG1FbE5zczJUQnhpcnR1WEl6SThLNktTQWdJQ0FnOE8zSWxBWXpIMzkvSml4ZVF1RjgrWWlLam1IZDNyMEV2M3RQMVRLbEtaZzM3OCtlbmdiWDd0NWwwdEpsZXV0M0hUdkdybVBIdE1yYk5tekl5SjQ5MU5jdjNyemgxcU5ITktwZS9adk1LNmU5UFhOSGpUU283YWxMbDdUMDcxUGp4b01IQUN6ZHRvMjdQajQvTmY5VlZoc2JzdHJZYUpTSkVHRm5ZOFBMNEdDbXJsakJ0TUdERGM1ZDE2QmFWWTZjUDgrRHAwOHBXNndZczFhdndiMW9FV2FQME13amNPamNXUlp0M3NLTytmUFVIcUVOcTFVajROVXJLcm1Yb2xyWk1odytkNDRPVFp0dzllNDl3ajU5b2ttTm1pbmUyOXJTa3NYanhoRVpIWU5wc3Z4d25tZFVNby82a2tqUFhiK0JzRThmR2RDcEU1T1hMbE5MWnBZdFhseExsdU5EUkRqTHQrOWcvdWpSck42OW03NlRwekNnVTBkK2I5ejR1MHFtL1J0UlMxNklsWCtvTXQvOUhNa0xBUUVCQVFHQnpJS3d0Z3BrSm1TZmM0THBNMDRsNWJXQ0x4TG55U1BEbXRXcXhlYURCOWl3Yng5MUtsWFNlTDVQQ1dkSFI0MjlZc0NyMXl6WnVsVjlIWjhnSlRvMmxtWGJ0bXYwa3llVEpyUzNzeU0wN0FNelY2OUo4VjQ3amh6Vlc5ZW9lblc5Qmg0UktobjhuODJBenAyKzZYZ1dxY2dsR29LdVhPdFJzVEVZR3hseCtmYnRWUHNIQmI4MStGNkJyMTh6Wk9Zc1JDSVJZM3YzcG1EZXZOaFlXekY2L254NmpwL0E0dkhqMVRuVWZ4UmlzVmdyUXMwMlN4YkVJakV1VGs1TVdiWWNrVWpFNnFsVDBwWGpMN01ockpzQ0FnSUNBZ0xmbGt4cE1Mdno1QW5Sc2JINEJnU3dhdGN1ZGRMWW5BNE82amJqRnkzVytTQ2FQTkh4ajZCTXNXSXNtemhCcXp4T0ttWE0vQVcwcWxlUE9wVXFhdFZuejZZWmtSWHc2aFVBUmZQcmp2U3AvWWVIenZMVzllb3hxbGRQclhLUlNHU3dGNWhZbExhSHNPaVlXQzdkdWtXSlFvVjRFeHFhcHI0L21wcmx5OU95YmwzK1dyK2VpcVZLR3FTUG50dlJFVkRwd0YrOGRZdVBFUkg4MXFDQlZydm10V3V6NmNBQk5oLzBaTmJ3WVlBcUg4djBJYXFJcm1hMWFqRjAxbXd1M3J6RjVvTUh5WlVqT3hWTHBhNHBiMlJrcEJGVkdTK1ZjdXJTSlVxN0ZkVXJuK2pqNzA5aVlpSWo1ODVEcVZTeWNzcGtPdjA1RXJjQytXbFVROU1JK3lva2hPWGJkMkJ0YWNHS3laTVlQVzgraDgrZHAxVzlldW4ycFB3dklraGVDQWdZVG5oa0pGZnUzS0Y2dVhKNms3MnYyTEdENG9VS3BTdVp1elFoUWUvM1QweHNMSmJKRGlRTjRXVndNQkpUVXh6dGRVdG8vZXI0QlFaeTdkNTlQRnEzK203M2lJcUp3Y1RZV0MwSEZSTWJTM1JzWEpvaTB0K0VocElybGR5akF2OHVoTFZWSUxPUnRIZUlpSXBLVjM5VFV4TUdkZTdDbE9YTFdidDNMNE83ZGttOUV5cWpUWVZrVG0rbVgrWFlqSW1OSlNFeGtmUFhyMnVVZjUzTHl5R3JIY2ZXNmphWWVYbDdzMkRqSm1ZT0c0WjcwU0k2Mitnemxpa1VDaUtpbzRYY1UybmczWWVQU0JNUzBpUnRtQnJITGx4ZzRlWXR5R1F5NXZ3NVF1MWNYSzU0Y1ZaTW1zU1FtYlBvTzNreWk4ZU4rMmIzekNnaWtZaHBRd2JUWS94NE5oODQrTTBObnY4MWhIVlRRRUJBUUVEZzI1TXBEV1pOYXRTa1lzbVM1TXFSUTh2ajZNVWJsUlJnMjRZTkthUWoydXoyNDhjYzFTTTc4VDNJWm10TE5sdGJyZktvbUJnQWNqdm0wTmpzNk9QeTdkc1lHeHZqNHVTa3MzNUkxNjRZNlhoZ2NuVjIxdG4rZFdnbzNjWWE5bUFzazhzK1A1cHBZeWFSMExWbEMwb1dMcXd1MjdCdkg5R3hzYlNzVzVkVnUzWnA5V2xTc3dabDNOd0lDUXZqeGVzM2xDOVJYTU40SjAxSUlDNCtIZ3N6YzRPOUxQWE9YU2JUeWh1UVJKdzBudkRJU0hxMmJVUHRpaXFqWlhTTTdyYkorUlFSQVlDeHNSR0h6NTNEeGNtSmNzV0xhN1V6TnpPalhhUEdiTmkzanhkdjNxaU5XVWxSV2hWTGxhS01teHZUVjY0a09qYVdxWU1HcFN1QzYrL0xWNGlPamFXMW51aXllS21VbDhIQk5LbFpnMW9WS3BEYjBWRTlsNGlvYUlLL1Nyajgvc05IOWU5WmJXeFlPV1V5SHlNaWZpbGptU0I1SVpDWlVTZ1VXZ2RtYWVYckE3S0xOMjh4ZSsxYS9ocjVwOW9nRmhFVmhZMzFGeG1kL2FmL0psRW0wMnN3MjNmcUZNOWZCakd1YngrTjhwQ3dNUHBObmtLdmRtMXBWcnUyUmwyOFZFclgwV09vVnJZTUk3cDNOMmp1MFRHeDlCdy9nWHk1YzdONjZwVHZJbjMwczVITDVTVEtaT25PVGVMMzRnWGJEeC9Pc01Fc1hpclZPNGQxZS8vSHVXdlhPTFJ5SmFhbUpneWNQb05FbVl5TnMyWWFORzh2YjIvR0xsaVlwZ2p4NUlTRWhSR1d3ZHc2aGZMbXpmQnp5cStFc0xZS1pFYnNQaHVFd2o2bFgvS3ZZZlZxL0hQekpqdVBIc1hLMG9MdXYvMm1zOTNya0JDZUJyN2c3ZnYzUk1WRWMrN2FGMlBZeTJEVkh0ajd3VU5pNCtQNUVCNUJsZEtsK1d2a254cGpWTy9VV2VOYUxCYnJsZVN6TWxjNW8yU3hza3l6Yk4vSGlBaVVTaVhaYkxUM3dRSzZDWGoxaWtxbFNqRnhRUDlVMis0OWNZTHRoNCtrMkdiQnhrM3NQMzJhYkxhMnpQbHpoTVorSGNDdFFBRVdqeC9Ia0pteldMSjFLNVhjU3hrODE0SFRwMnZ0VytPbGhxZHhpSTZKUlNhWGFaUkpFNlFvbFVyQ0l5T3h0YlptOXZBUnVEcm5Kand5VWlOUzgxZENXRGNGQkFRRUJBUytENW52RkFpd3M4bWlsYmZzN2Z2M1JFUkZxUTlaeWhSem8xclpzbHA5cFlrSlA5UmdCbkRuOFJNc3pNM1NuUWNxTmk2T3EzZnZJWlBKT0hueEVzM3IxTlpxMDdxK1lkRS85MzE5S1ZXa0NNVUxGaVNIdlQzWDc5MW5jTmN1eE1URzBtZnlGQnBWcjA3WGxpMDArdmdHQkhEMTdsMjhIenpRTXU2WlNTUU03UHhsNDNYeTRrWDJuRGhCb2J4NWFWeWp1azZEV1pKeDZaK2JOeGt6ZndHTHhvMmxTdW5TNnZwTit3K3c5ZEFoTnMrWlRkSDgrVk45VFNuaEd4QklyNGtUZGRhdDNiT1h0WHYyYXMydFpkMDZPdHNuR1FKdlBuaUltVVNDcVlrcE4rNC8wSkJEK1pyZkd6ZGk1OUVqYkRub3lkVEJnN1RxT3pWdnhzaTU4N0MzczZOQnRhcHBlR1ZmT0hqbURMYlcxbXFqMzlmNEJnU2dVQ2dvVnFDQTF2L0VobjM3MkxCdm45NnhYd1lISTVQSnRQS3paV1lFeVF1QnpNTDRSWXNKZVBXS0RiTm1haHcwekZtN0xzUHI0UG10V3pRa2lTN2R1b1daUkVLbFVxckRsc2pvYUpyMDZVdjMzMXJUcTEwN2c4YjhHQjdPNFhQbmNNN3BTSmNXWDlhaEhObXlVVGhmUHY1YXY0R2MyYk5UdGxneGRkMmEzWHNJZnZkT2EzMlZ5K1ZxbWF5dk1URXhwa3ZMRm13L2RKZ24vdjRVenBkUDc1eVMxdFY0cVpRK2t5WmpiMmZIZ2pHamRVYXcvd3hlaDRSeTZPd1p3cU9paUlxT0lUd3FpdEN3TU41LytrVHoyclhvMmJZdEIwNy9uZW80MWNxV29YaWhRbnJydHg4K3d1cmR1MU1keDJ2Yk5yVUI2YzdqSjR4ZnRJajVZMFpUNHF1eFkySmpPZjZQRjAxcjFsSzM3OVd1TFNQbnptUFZybDJwR2o4L1JrU3dZT01tckN3c01ESXl3c3ZiTzlXNTFTaFhUdU56KzkrSmt6b2xzZFBDd1JYTGNjcWVuU1BuenJOU3gvUE9wdG16T0gvOWhrRUc2cXBsU3F2bG16TWp3dG9xa0ZreGswZ29sRGN2RDU3NnBuc01wVkxKaEg1OUNYNzNqclY3OWlLVkp0Q3JYVnN0aDQ0N2o1K3dhTXNXOWZXTVZhdTA1ckoyNzE2cWxTM0x1dzhmY012Z1Bpb2ozUFB4QWFCa2tjS3B0RXdkdVZ4T1NGaFlwbzRvZnY3eUpSL0N3Mmxkdjc1QnhrbERaQW83dDJpT1hDR25YNGNPR2c1TXlTbFJxQkJMSjR6SEtYdDJEcDA5YS9CODJ6VnFpRk4yN2MralVGN0QxckdKUzVady9mNTluWFdOZXZYV0tsc3piYXJCYzhzc0NPdW1nSUNBZ0lEQTl5TlRHc3hDd3NKNEdoaUlYMkFnUHY0QitQajc4eWt5a3NZMWFueFgrYUMwa3BpWXlMSnQyOWw5L0RpemhnOUx0OEZzNTlHalNCTVNjQ3RRZ09VN2R1QldJSCs2REJneW1Zd0ppNWRReWIwVUUvdjNaNnZuSWY1MzhpU0R1M2JCMHNLQ3RnMGJNSGY5QnQ1OStNQ2ZQYnFUbUpoSSsrRWpHTkc5R3dxRmt1RnovbUxPaUJIVUtGOU9hMnlsVXNuV1E0ZFl1MmN2ZGxteU1HLzBxRlFsSDVNaW1SenRIVFRLN3ovMUpVZTJiQmsybGdHNE91ZG13OHlaQnJlM3RERG4rY3VYZXVvc3VIanpGbzRPRG96dDI0ZGRSNCtSemRhVzVyVzFEWmhKV0Z0YTBxcHVQZmFjT0VHdmRtM1ZjbzZnaWpKY3RXczNJcEdJc0UrZm1MMTJMYU42OWt4VEpKZHZRQUMrQVFGMGFkRWNFeFBkWHU2UG5qMERvRmlCQWxwMS9UcDJvRm10V2hwbDBvUUVIajcxdzhVcEY2Y3VYV0xGenAxYzJMcjFsL0NpRnlRdkJESUxlNDZmd012Ym01V1RKK24weWpVM00rUFA3dDIweXBWS1dMQnBFeTVPVHZ6ZXVKSGU4Wk5MUDBYSHhPTDk4Q0UxeXBkVE82MTRQM2lBWEM3WEt4T3JpMTd0Mm5IcjBXTlc3ZHBORVZkWHRYT0ZTQ1JpMG9BQmVJd2R3NjZqeDlRR3MrdjM3clBueEFtNnRXNU5rNXFhK1I5M0h6L09paDA3VTcxbm4wbVRVNncvdkdvVk9leXpZU2FSTUw1ZlgzcE5uTWltQXdmcDFhNnR3YS9yZXlJV2l6aDM3VHBackt5UUpraDU4U2FZdGcwYllwL1Zqb0l1TG9SOStzUVdUMC95NXNxRnBZWHVuQ3VQbnowbm01MXRpZ2F6eXU2bHNNdGl6WmFEbmxoYldkR21RWDJOK2wzSGp2UHV3d2VOU0hmbm5JNkl4V0xHekYvQTVqbHpOS1FXOTV3NFNidzBnWTdObXFyTHFwVXRTNjkyN2FpdXc5a3BPYXBubWNXRWZmcUVzYkVSTTFldlRyRjlrc2Y3eFIwN01EWFYvQjYzdHJSazY5eS9VdXl2aTh1M2I3Tm84NWREYTJsaUFoRlJVZlJxMXhheFdNek5odys1KzhRSGlha3BXejA5OVJwdmsyTnZaNXRwRFdiQzJpcVEyYWxZcWlUYkR4L2hkVWdvdVIwTk4rb0V2WDNMN21QSHNMR3lwbC9IRGl5ZE1KNlJjK2V4eGRPVHkzZnVNTEYvUDQzOVk0dTZkV2p4MmJGdjg4R0RGSEYxcGJLN08vNUJRWnkrZEptZTdkb2lNVFVsTmk2T2hqMTdwYmlPZjI5dVBueUVXQ3pXY0hKSkx6TldyZWJVcFVzTTcrWkIreVpOdnNIcy9uMGNPWDhlZ0JybFVsNEQwMEpPQndmRzlOWTJQbjNOMTVGbktXRW1rWkE3Unc0YVZLMUtvUlFjamxKaldEY1BnNVJka3NpWDIvRG55Y3lBc0c0S0NBZ0lDQWg4WHpLbHdXenNnb1g0QmdSZ2JXbEpzUUlGK0sxQmZZcm16MC94Z2dVSlQ2ZCsvTGNrSVNHUmtQZnZlZjd5SlZZV0Zrem8xNWM2bFNxbGE2dzNvYUhzT0hLVThpVktNRy9VU0xxUEc4ZkFhZFA1czBkMzZsZE5XMFRTbWF0WENmdjBpVTdObWdFcUNZN2thWmhiMTYrUHVjU01BaTRxWTV4UFFJQmFycTliNjFiY2V2U0lTVXVYc25ycUZOeVNHVi84QWdOWnRHVUw5M3g4eVp2TGlmbGp4cWp6d29qRlloSVRFM1hPNThXYk54Z1pHZUdjYkdNcGs4bnc4UStnUlIzZFVWNXB4Y0xjbk9LRkNxYXBqejZEV2NlbVRlbld1aldneXZOMTdkNDlCbmZ0b21IZ1NraE0xQkt2Yk4ra0NmdE9uZUxtdzRkcWcxbGNmRHdqNTg0ajROVXJwZzBlek51dzk2elp2WWNIdmsvNW8xVkxhbGFvZ0psRVFxZG16U2hlVVA4aHB1Y1psU2RncTNyMTliYTU3K09MeE5SVVM1N1RTQ3pHMU1SRXB4ZGprZ2ZuNCtmUEtlamk4a3NZeXdUSkM0SE1RdGluVDZ6YXRZdG10V3BSMnMxTlp4dFRFeE10ZVVOUUdRS2tDUW4wNzlTUnl1N3VCdDN2ek5VclNCTVNhRnJ6aS9HR3l1ZWFBQUFnQUVsRVFWVDkrdjM3aU1WaWd5U0hrekF5TW1MNjBDRjBIVFdhcWN0WHNIL1pVdnhldk9Ealp4bmM5azJhWUc5bmg1ZTNOektablBrYk41STdSdzZLNUhkVlJ4aTVPanVUSjJkTzlaaFRCZzNFV0lmenh2bnIxN2x3dzVzWlE0Zm9uTXVkSjAvVTM2OUpGSEYxcFgzakptdytlSkRHTmFyL0t6emRuYkpueDNQbENrQ1ZwMlRtNmpVYTY1S1B2ejhBWS92MHhyMW9VYTMrTXBtTWFwL2x1V1F5R1hlZVBBRlU2N05NTHNmN3dRTUFYSnh5MGF4MmJRNmRQVWNPZTN1TnY1MVhJU0hNWHJ1T0htM2FhRGpLT0dUTnlveGhReGs4WXlaakZpeGd6YlNwbUVra1JFUkZzZnZZTVJRS0JaMytIS2sxcHgxSE5DV21ITzN0MmJONEVhQ1NFNTI2WWlYM2ZaK1NKMmRPRWhJVFdUWnBvc1pubmtSY2ZEeXoxcXpsN05XcmRHblJYT2M2SmhhTGNjcWVYZC9icXhjN1BUbDV1clpzaWNUVUZPOEhEeW5pNm9xOW5SMW50MnhPOC9pWkNXRnRGZmdWYUZ5akp0c1BIK0hZaFF2MDY5aEJienZsNTUzWDlYdjMyWC82RkZmdTNFV3BWREtna3lwSGs0MjFOU3NuVDJieDFpMTRuamxMai9FVHFGYW1EQzNyMWFXeXU3czZTbmFMcHlkcjkreWwrMit0cWV6dVRseThLcC94eFZ1M21ENWtNUGVmUGtVSk9pWGprL1orY3JtYzJQajRGRjlYZklMSzRTQk9LbFduRTlCRjhueVVvSEtrT1hmdEdqWExsOFBhMGpMRmV4aENRbUlDQU5JRTNYdksvem9oWVdFY09YK0J3dm55R1d5RStoUVJDWkJ1NldWZEpEbVlHS1VRUlYvRTFaWDl5NWNaTkY2aVRJYStiQU5wY2FqNjFSRFdUUUVCQVFFQmdlOVBwalNZamU3VkV6T0pHZmx5NTFKclp4ODZlNVpXQTc5STNvMWZ0RmluWkpMOHM1ZHY4Mzc5S1ZlOEdBdkdqUG5tODN2OC9CblJzYkdVSzE2Y3lRTUhrRDJiNFFuc2t4TWVHY21JT1grUktKTXhzSE1uek0zTVdEbGxDcE9YTG1QUzBtVXMyNzRkaVlucVVHelQvZ01ZR3hzaEVva1JpVVFvbFVya2NobUpNaGt5dVp4VzllcXgrY0JCcXBRdXJUYWM1SFN3UnlhVHNXYjNIclZSeWNyU2dwQ3dNQUpmdjJibjBXTlltcHRUdGxneGpJMk5tVE5pQkgwbVRTSW8rQzF1QlFyZzQrL1BybVBIT0h2MUdnQy9OYWpQd0U2ZHNFd1d6WkRiTVFmWDc5OW44OEdEWkxXeFVaZUhmUXJuNklVTGxDeGNTQ015eWpjZ0FHbENBalVybEUvWGU1YWNpS2dvYW5YOUk4Mzk1QVo0Z2pzN09ySmovanh5NWNqQmhuMzdVU3BWT1lIT1hMbXFFVVVHa01NK0cwZlhyRlludlg0ZEVzcVlCUXZ3RHdwaVVKZk82dHdySlFzVlp0bjI3Y3hjdllaWmE5YmlsTjJCbkE3WkNRbDd6OWxyVnpFU0d5RVNnZXh6YnBybXRXcng5NVVyVkNoWlFxODNxMEtoNElHZkg0WHo1ZE9TZFhIT21aTmpGN3h3eXA1ZFoxU2JmMUFRWHQ3ZTlFOWg0NTlaRUNRdkJESVR1NDRlUXlhWDgwY3J3eUt1Ry9ic2hUUkJkUmlWRkFremJ1RWluVzI3L2RaYTdUaVF4REV2TDR5TmphbFFzZ1NnaWppK2NmOCtTcVdTRHNOSHFOdkZTNlVjUG5lZU0xZXVhdlRmTkdlMjJza2lwNE1ETTRZTnhjYktDak9KaEhWNy84ZXRSNC8wemowaUtvcXhDeGFxci90MzdLZ1JhVjZuVWlXZDMyOHZnNE81Y01OYnIrT0pOQ0ZCeTJBRzBMRlpVL2FkT3NWV3owT003OWRYNzd6K2k4UW5KREI2L2dMZ1N3NjBwT3RoSG4vUXFsNDlGRXFsVnI5Tit3OWdaV0ZCQngxZS8yV0xGYU52Ky9hczNyMmJOYnYzTUt5YkI2dDM3eUU2TnBaRzFhdXJKVHdCZ3Q0R3MrbkFRYnExYnExeGtHWm1wam9NVEV4TVpQcXFWWnk5ZXBXSi9mdFRyV3daK2syWlN2OHBVNWs3Y3FTR2M4enpseStac253Ri9rRkI5R3piaHQ2Ly81N2lhMi9TdTQvQkRsY2p1blhEeHRwS2IzMTRaQ1FQbmo2bGIvdjJCbzJYbVJIV1ZvRmZCVmZuM05TcFZKSDlwMC9UcFdVTG5aSGRNcG1NUjM3UGlKZEtHVFo3TmliR3hqU3ZYWnRPelp0cGZPZVptcG93cG5kdjZsYXV6TEp0MjdsNDZ4WVhiOTNDbzFVcituWm96N0p0Mno4clY3UlRSenNYTDFTUXJYUG5NbVg1TW9MZWhyQngvMzdxVnE2RWJaWXNSRVpIYytLZmkxaVltYW1jSVdReXNtZkxpdCtMRjNRZk45NmcxemZtODFxZ2o3WU5HMnBJMU8vLyt6VFJzYkYwYTYwN0YxdGFtVHBvTUQzYXRNbVVVYmh5dVp3NWE5Y1NMNVhTdjJOSHZlME9uenRIVVBCYkpLWW1mSXFNNUxqWFA3ZzRPV1hJWVBhL2t5Y0plUFVLUzNNTGxFb2xSeTljd05IZVB0MjVYVTlmdXN6VHdFQWtwaVlreW1UOGZmbUsxcjRZWU9tMmJhemNxUzFqbkJyeFVpbkZDcWJORWZhL2hyQnVDZ2dJQ0FnSS9CZ3lwY0hNVFllMFhQR0NCUm5ZdVZPYXhrbXZJU3MxU3J1NXNXVDhlQ3FVTEpHaFBDZFg3dHpoWlhBd3c3dDVxT1U0c3RuYXNuelNSSzdkdThmSmk1ZDQ4ZVlOdGxtczJYUGlCREs1WEtleHg5TGNuUDRkT3pKNTRFRE1KRjhPRG10VnFFQ2o2dFhaZCtvVVd6dzlOZnFJeFdKeTU4akJ0Q0dEMVJycGRqWloyTDFvSWNiR3h2Z0hCZEZyNGlUa2NqbVZTcFdpWDhjT09pVW5oM2w0TUdmdE9qYnVQNEJNOWlXeHI2bUpDVzRGQ2pDMlR4K045Zy84L0xDeHRxYTBEay80dEdJbWtUQ2thOWMwOS9QeDl6Y292MCtTTEtaZllDQVhiOTBDVk43K2c3cDAxbXFiWkN4N0V4cEs5M0hqaUkyUFoyU1BIclJ0MUZEZHBrd3hON2I4TlFmZmdBQnVQWHJFODVkQnZBa041ZG1MTUtKalkwbVV5WkFyRkJpSnhaaEpKQlRPbTQrNCtIaGExYXVuZDQ1K0wxNFFFUldsTTRmQnlCNDltTHQrUGVNV0xrS3A0eERVeXNLQzVyVnIwYjV4NDFUZmkvOHlndVNGUUdaQ0pwTngrTnc1cXBSMk4xZ1dLall1anJxVksxT3JZb1VVMjAxZnVWTGpleHpnb1o4Zmo1ODl4OFRZV0wzZVhiNTloL2NmUDlHc2RpMEs1UGx5dUxWaTV3Nkt1T2FqVmdYTmZJdFc1cG9IaThrajI1Wk5uS0NWLzJuMC9BVkVSRWV4ZHRvMHJUa21SVGdWTDFpUXJpMWJJSlBKZEs2TGlZa3k5V3ZYUmQ1Y3VlbmFzZ1dXNXBveWh2WjJkdFN1VkpFVEYvOWhlRGNQZzNLSWZFL2VoSWJ5N0hOVTlOUEFGd0JjdW5VYlkyTWp6RXdsS1JwMnZzYkt3Z0t2N2RzQVdMNTlCNGZQbmRPS2psSW9GRHgrOWd5bFVvbElKT0pWU0FpbkwxK21UL3Zmc2JMVVBpQUcrS05WUytRS09XMGFOT0NlajQ4NlIwb1JWMWNhMWFpdWJuZlB4NGROQnc1U3ZtUUpuUkplRXhZdjRmS2RPNHpyMjRkbXRWWFJqRXNuVEdEaWtpWDBualNKRm5YcTBLRnBFL2FlT01HUjh4ZklZbW5KL05HanFXNkF2TlhFQWYxSitDb2FmdUtTcFRTcVhrMHI5MmRCRnhlZVBIK3VkeXd2YjI4VUNnVjFLcWRQV1NDeklLeXRBcjhhQXpwMTVzYjlNYXpadlVkbmZ1TjRhUUl5bVF3VFkyTTZOV3ZHNzAwYWs4M1dWdTk0NVlvWFordmN2N2g4K3c0WGJ0eWdlNXZmdVBud0lmdE9uMlpreng2MGJkaFFvNzJkVFJhV1RaeklGazlQNHVLbDlHeXJNcVpKVEUxWnRXc1hDWW1KbUJnYlU2dENCV3FVSzBkTVhCeFRCMm5uVjA0UGVaeStSUG1HaElXeDg4aFJtdFd1UldIWDlFdjJKY2ZVMUNSVEdzdEFKY3Y1eU8rWnlvbkV2WlRlZG0vZnZXZm4wYU9BU3FvNmI2NWNHWGJjaVl5TzRkRFpjK3ByUjN2N0ZITnpwMFpzZkJ6bnIxOVg3eXNMdUxnd1dNZSt1RmFGaXBUUm80Q1FFaW5sM2M0TUNPdW1nSUNBZ0lEQWp5TlRHc3gwVWNERjVWLzFJSjNTQXkrbzhtWmMvOS9lRk5zMHFWa1R1VnloMXFwUFFpd1dVN1ZNR2FxV0thT3puMEtoUUtsVXFnKzAxQWVJWDBrVEdoc2JNM1Z3MmpaS1NSNW4rZlBrWWVhd29lVEtuajFGNllnaXJxNXB5Zy9TcVZrenRXUmtSaGpVcFRNRE8zZEtOWSthYnVvem9YOC85Vlc3Um8xbzEwaC9Eb0I1bzBlcDMrL1VES1M1Y3VTZ1QvdmZ5WmM3dDA2WkZGQzlaNGJrdXp0MThSSzkycldqUmpudG5ISkpGTWlUaDVWVEptTmpwWDFvV3FhWUczdVhMRTcxUHBtWkhQbExaamN4WWFaWUpGWUwvTmV6dG1DZ2c0MndNUkg0VC9MbzJUTmk0dUxTSklVSWtDOTNibXBWU05sZ05tZnRPcTJ5clY4NVd3RHNPWDRjTTRtRTRSNGVHaEhIYS9ic29YQytmSFJvcWgySmRNL0hCOStBUVBWMWl6cTFzVEEzUnl3VzYveGVGU0ZLMFFQYXZXaFIzSXNXcGMra3lUeDQrbFJ2dXpvZTJubmNBUDdzMFoyQm5iVVBlUUFxbGl6SjZVdVh1ZXZqUTVYU3BmV08vU080ZXZjdUN6ZHBHclVtTGxrQ3FBNis1dnc1UWxlM1ZMbCsvNzdPOHJqNGVFTEN3bmpvNTBmSndvVzUrL2dKQ29XQ3JaNkgySEZZSmFYWXRXVkxqU2cva1VoRWp6WnRpSWlLWXVyeUZlVE9rWVBYb2FGcG5sT1hsaTFvVXF1bXh0OXBEdnRzckprMmxZbExsbkQ0M0RrT24xTWQvQlV2V0pENW8wZGpaNk5iT3ZGcmRIMk9JcUJBSGhlZC94Y3BHY3pPWHIxR29ieDVjWFowVEhPVWUxSWszMzhkWVcwVitCWEo3WmlEY1gzN01uSEpFc3FYTEVITjhwcHFHVmFXRnN3ZE5SS1JTS1FsazY0UGtVaEU5WEpsMVliL2lxVktzVy9wa2hTbFpEMWF0YUpzc1dKcXFWcUpxU2tYZCs0QVVPOE5RU1gvbU54cDRWc2dsOHVadkhRWjluWjJqT3lSZnNQTGY1MlJQWHNZYkhqS2x6czM2MlpNSjZlRFE0cnQrblhzUU44TzdaSEpaSWhFS1Q4RGRXN2VYQ3RIdFM1NnRXdExyM1p0MVk1SnVwNjM2bGF1Uk4zS0taOVpKTkc2Zm4xYTE5ZWZKc0RDM0p6THUzWmlaR1NrL2p0TUM3ODEwRC8yZngxaDNSUVFFQkFRRVBpeC9ESUdzOHlJU0NUU01wWVpRa2FpMnRKQzdZb1ZVMi8way9oUjcwRVNJcEhJNEFmL2xJeHZhY0dRVGE2eHNmRTNTYmFkV1pHSWxhMUZJaVAxcWJnZ2VTSHdYK2YyWTFVT3F0VCs3Ny8rdXRwKytEQ2VaODZrMkNjeU9scmorc256NTF5K2ZRZUpxYW42c09YWml4ZmNmdnlZWnJWcmFSakxVa09WTSt3TThkSUVvbUppcUYyeEloWmZSWGNsb1ZBbzBuVFFVdHF0cUpZODVhbExsemg5NlRLTHg0L1RhajlpVHNwT0htVSt2N2Qzbnp6NTZRYXp0ZzBiMHZxemdXWEl6Rm5jZWZLRUM5dTJZbUpzakVna3d1L0ZpelNQNlI4VWhIOVFFR1lTQ2FQbXptTlExeTY0T0RrQktvTVp3Tkh6RnloWnVEQWxpeFJtZEM5VmlvMTNIejZ3eGRNVFV4UGRPUzhQL1AwM1llSGhySmcwa1g1VHBySmk1dzdXN05tanJrL3lTQjgrZTQ3R0dqNnhmei9xVmFsQ3ljS0YxV1hTaEFRZSt2bHgvZDQ5L3ZHK3lhdVFFR3l0clNsWG9nUTNIejdrMGJObi9ENXNHQ1VMRjZab2ZsZGNuSnh3eXA2ZGJIWjIyRnBiYTBsWWhVZEdFaFVicTFHbVJFbDRaQ1N2UWtJMHluT25rcnN1T2phV3VQaDQ0cVZTdFZ4YWNpN2Z2b052UUlET09sM1I0UDlGaExWVjRGZWxYcFhLdUJYSWo0a2VZMGFTT2tWR1NDM3Zva2drb2tRaDNmbVAwMk9rU0F0eXVZSkpBd2RnbHlYTE44MnRsZGt4OU85Q0pCSnBwRExRUi9aczJkS2twUE1qOTgzcGxYdk03QWpycG9DQWdJQ0F3STlGZUNJUkVCQVEwSU5ZTEJhaFZHbGVHQVBtSWhIRzMvY3NRVURndS9MdXd3Y0FjbVN6MTl0R0plMnFHWDFieWQyZGFucWlscE9ZdTJHRCtuZWxVc21pelZ2SVltVkZuVW9WT2U3MUR3QVIwZEdZU1NSMGFkRWlUZlB1MGFZTlBkcTA0ZGlGQzh4Y3ZRYUEvYWRPczJMblRxMjJDWW1KS0pWS25kRTd0dGJXSEZxMVVxTXNtNjJkaHN3andPTm56d0MweWlIMUEwVUhPenRFSWhIdlAzNUsrVVg5QUpLOHpFUEN3cmpyNDZOUmxsNE9uenVubHBwTWtDWFNkL0prRm80WlE3R0NCUW1QaXFKRW9VS2N2bnlaQVowNmtUZFhMblh1blRXNzkyQnNiRXo5cWxXMHhuems1MGVuWnMwb2xEY3ZoZkxtQmFCZTVTbzZjNWgxYXFhWno2ZG8vdnlFaG4zZzB1MWIrQWNGNFJzUXlMT1hMNUhKWkdTeHNxSks2ZElNN05LWmFtWEtZR3hzVEdKaUlqY2VQT0RhM1h2Y2Z2eVlLM2Z1YU14bFFLZE8vTkdxcFViWjVvTUgyWHZpcE5hOHQzaDZha2xXbjkrNkpjWDNiL0xBQVhRZFBZWXRCejNwcHlNSDZQdVBId2w4L1RyTi95UC9KWVMxVmVCWEpqV0RWbWJHMU5RRVp4MDVxd1FFQkZKR1dEY0ZCQVFFQkFSK0xJTEJURUJBUUVBUGNUTGxRVE1UWlJrUjR0NHlZRjlFRE9FS0pZTWNiSEF3VG8rY3A0REF6eVU4TWhJVFkyTzkrYVFBNUFxNWx2ZDdRUmVYVktOV0YyL2RxdjdkUHlpSVI4K2VNYnliQjJHZnZoaU95aFV2enA3RmkzQzAxMit3TTVReXhZb3hza2QzcmZMNUd6ZFJ2R0JCR3V1WXI4VFVWS3NzNVAxN3pseTVvbEhtSHhRRW9GVU82TXpwbUJ3akl5T3lXRmtSSGhtWllyc2ZpZWZmWjlUekhqUjlCdTJiTktaKzFhcnErcUd6WmhzVVdmQXBJcElqNXk5UXEwSUZMdCsremJ4Um94ZzFieDdMdHU5ZzdzZy9TVWhNNVBmR2pWaTBlUXM3ang1aFVKY3VnRXFHNjVpWEZ6WEtsY1Blems1anpMajRlQVpPbjBIejJyVVoyYk9IT205Y1duS1lSVVpIczJIZlBzd2xabVN6dGFWZTVjcVVkaXRLNFh6NUVIOStYUUd2WHFuYlo4K2FsWloxNjlDeWJoMmlZK1B3ZS9FQ1V4TVRQa1pFMExtNXR1eXpSK3ZXV2pKU1hVYU5vbk96NWpTdVdRTmYvd0NLNUZkSkphZVd0ODdWMlptbU5Xdnl2MU1uOFdqZENuTXpNNjdjdVlPanZiMVdGRUZDUWlJM0h6M1VLN0g5WDBWWVd3VUVCQVFFQkF4SFdEY0ZCQVFFQkFSK0xJTEJURUJBUUVBUG9mNFAzdG01dW83S1ltb3RGWXRFZ3dET1JjVWlFY0ZnQjF1c0JSa01nZjhZTXJrODFkeU5zYkZ4V29mK1R3TURPSGJoUW9yOUVoSVQxYi9uejVPSCtsV3IwSzVSSTFidjNxMHVmL3pzR1lHdlgrdnNMNWZMQ1h6OVd1cysyZXkwSThBQVhKMXo0K3FjVzZQc3haczNTQk1TVUNxVjFDaGZuaXc2OGpOK2pVOUFBTFBXck5Vb2s4bmxBRnJsa0xyQkRGVDVyWlNrM3U1SEVCTWJ5NkZ6NXlpYVB6OCsvdjRVenBlUHFTdFdZbTFwaFkyMTZ2M3AycklsTGs0NXRmb3FGRXFtTEYrdXZsNjdkdzhPZG5hVUsxNmN5N2R2SXpFMVpkNm9VVWdURXRTZnEzUE9uTFJ2Mm9TTisvYlRxbDQ5Y2pzNnN1L1VhY0krZmFKZG80WmE5N2h5NXc3U2hJUlVjN3VtUkJZcks0NnVYbzJKaVFrcmQrNWsrK0VqZUhsN2E3U1J5V1hJWkhJdEdUQzVYRTZpVE1ZL083YnJOS2dDWkxXeElhdU5qVWFaQ0JGMk5qYThEQTVtNm9vVlRCczhtSWJWcXhrMDN3YlZxbkxrL0hrZVBIMUsyV0xGbUxWNkRlNUZpekI3aEdaT3VVUG56ckpvOHhaMnpKLzNyOHJEbTFHRXRWVkFRRUJBUU1Cd2hIVlRRRUJBUUVEZ3gvSkxHOHpDSXlPeHpXSll3bmRkeU9WeVRsNjhTTU5xMVF6U0MwK0poSVJFcElrSldKcWIvL0Q4V2huRk55Q0FwNEdCTkt0VlMrZEI3SzFIajdBME42Zm9UOGk5RWZicEV5K0RneWxWdUhDS0VsUVJVVkdZbXBpazZobWVHaktaN0QranZlN2o3NCtkalUyNkl6M2lwVktNall6MHZ0NlFzREJ5Wk12MjNmTWhmRzgrQlFSRW1PWW9PZGJNRmx1eFdOUkJBY2JISW1NeEZZa1k2R0NEK1gvcy8xWGcxOFkyaXpYeFVpblNoQVM5eG9HUGtSSFlXRnVycjExeTVlTEpjMy91K2ZoK2FSTVJnWmxFZ2tXeTcwd0hPenQxUDVGSXhMVEJnN1hXc3dzM2JyRC85Tjg2NzVzb2szSG5pUThQbnZwcGxMc1hLYUxUWUthTERmdjJZMkpzak4rTEYzVDZjeVFUKy9kUDFSQlR1MkpGWmc0Yit0VTQrOWl3Yno5ZTI3ZHB0YS9Tb1dPSzR5a1VDaUtpb3pQMGZQRXQyWDM4QkFxRmdxYTFhdUxqNzgvZ3JsMzRFQjdPeENWTDJEQnJKcU43OWFKR2VlM0lMMUFaQjJQaTRuQXZXb1NQRVJFY1BuZWVjWDM2UURKam9KbEVncGxFd3VQbnp6R1RTSERON1V5ZW5EblpmK28wTTFhdFp0S0FBYXpaczRlNmxTdFQyczFONng3bnI5L0F5c0tDaWlWTGFwVGZmZkpFNHpyNFhTZ0FGNjdmNE5tTGwrcnlDaVZMNE9yc3JQRWM1dUxreE40bGl6WDY3emwrZ2czNzluRjJ5MmFOOGpOWHJqQnA2YkpVM2tYOTFDeGZucFoxNi9MWCt2VlVMRlhTb004OTkyZEpzazhSa1Z5OGRZdVBFUkg4MXFDQlZydm10V3V6NmNBQk5oLzBaTmJ3WWVtZTQ3OFJZVzBWRU5EbVorOGo0cVZTM24vNlJFNTdlL1U4bEVvbHIwTkR5V1pqb3pkM2FHcGtkTThOY083YWRVcTdGZFZ5WGtncmNybWMyUGg0ekV4Tk03eC8vN2NpbDh2NUdCR0JROWFzR1JyblovODlDbWdpckpzQ0FnSUNBZ0kvamt5NXFpb1VDbzVkdUlEOHM0ZTRMdTc1K05DMGJ6OTFucEwwc0dEVEptYXVYc01lSFhrdDBzci9UcDJrZnZjZUJMMTltK0d4ZmpTWGI5OW16dHAxYW8vOHIxbXlkUnM3ang1VFgwZEdSK01YR0dqUVQwS0NLbUxoWTBRRWoveWU2Znp4RFFqUU83Y3JkKzR3Y05wMDRxVFNGRi9Eck5WcmFEZDBtRm9LS3IxNGpCM0g4Tmx6OU5ZdjJMaUpTciszejlBOTBvcFNxV1R6d1lQNCtQdHJsQStlTVpNRkd6ZXFyK09sVW5wUG5NVCtVNmRUamFBSWo0eWs3WkNoZWcrK1kySmphVE40Q0J2Mzc4LzRDL2dYRUJyNklFWkIvQmlGQW5WeW1vTVJNY3dOL2NSN21mN3ZHUUdCZnh2WmJHd0JOR1FTdnlZNDlCMDU3TDhrZzk4eGZ4NnQ2dGRqMHNBQm5GaS9qaFByMTJFbWtkQ3liaDFPckYvSG1ENjk2ZCt4SS85YnVvUjJqUnFwKytseS9oalVwUXRlMjdmcC9ER1RTR2pUb0w1VytaSUo0dzE2YlpzT0hPRHMxYXQ0dEc3TnRubHpjYlMzWjlqczJTell1SW40Vk5hQWI4bkhpQWlVU3FYNnZjNEkwb1FFd2lNajFXdGhXZ2wrOTQ0ZFI0N1Fwa0VEekQ0YlNFVWlFVk1IRDJMKzZGSGt6WldMM3hyVTUrMzc5d1MvZTZmUjkyVndNREd4Y2Z6V29ENnV6czVrdGJHaFFiV3FOSzFWVStlOUx0KytUYm5peFRBMU5jSEMzSncvZTNUbnZxOHZQU2RNd05qSWlPSGRQTFQ2eEV1bFhMMTdsNW9WeW1zZFhONTU4b1E5eDQrcmY4NWR1dzdBK2V2WE5jcVRTeTErRDJReUdlR1JrVm8vQUhIU2VNSWovOC9lZVVkRmNYWngrS0V1dlFnQ0tvaWdZcS9ZZTAzczBVU052V3ZzWFRUMmdnMDE5dDVqVit5b3FDQldCQXVDRFJCRlVFQlVMUFMyNWZ0alpXWFpYZXhKOUp2bkhNK1JkOTU1ZDJiWXc1MzczbnQvTjRuK0hYOWovcnZxc0pUVXRBK3UrU1l4RVFCZFhSMk8rdnJpV0xndzFjcVhWNWxuYUdCQXB4WXRPUmNRUUZSczdGZThxLzhHZ20wVkVGRG1uL0FqVXRMU1dMQmhnMXJaNE52aDRYUWFPWXBuQ1FtS3NmU01ERHFOSE1YRjZ6ZlVydWNYR0ppdkJIRmFlam9kUjQ1aWo5ZUp6NzdtczFldU1HWHBVdWFzWHZQWmErVHdJQ3FLNW4zNzRYWCsvQmV2OWJVWU5YZXVTai9NM0t6ZXRZczF1M1ovOUhvSHZFL1RmdGp3TDlybkFMa1AzNkwvQUkzdlVMNVhBNmpWK1hkdTNydjNSWjhqOFBFSWRsTkFRRUJBUU9DZjRZZE1HYnB4OXk3dWE5Zmg0MzhWOTlHak1URTJJamsxbGJUMERNV2NMUWNQVXRMUkVXdkxBanhQZUtXeWhwbUpjYjdWUmp1T0h1UHdXUjkrcWxlWEh1M2FmdkUxNXdTYk5HWDhhK0szRVNONDlUYnhrei92eU9wVktwbCtFVkZSM0htZy9zVzZWY01HS2pKR240dC8wQzFtcmxyMVVYTTlWeXpIM3M2Tzg0SFg4TmkwU2UyY0F1Ym1uTnk0NGJPdjU4emx5MXk4Y1lPRzFhc1RsQ2VqWFIyMlZsYVVMRlpNWlR3NU5aVkhUNTZvWk1uLzIxeS9jNGYxZS9jcFZmbTlldnVXbExRMFNqazVLZVpwYTJsVHZHaFJGbS9ad3NVYjE1a3llSWpTcG5sdUxNek1xRmErUEpzT0hLQkYvWG9xMzZYYkR4NGdrVWhvVUszYXQ3dXhmNWluNGVGeGxzN080ODMwVFROeXBEQjhrdFBSMTlJU3BEQUV2aHZLdTdnQThrMnhJcmEyS3NlajQrSjRrNVJFY1lmM3ZaUUNRMEpZdDJjdkxSczBVRnZwZGZhS1B6NysvbVJrWlNvRnpQNHBYcjE5eTlKdDIvSHg5NmRablRyMC9iVURPam82ckpzMWswMEhQTmwyK0RBMzd0NWx4dkJoYWl1ZC9RSURhZFN6bDlKWWprM09Pdzd5cEp6OENBNE5CYUJpNlZLZmUwc0t0bmdlWlB1UkkyeWRQKyt6cXJSRHdzSXdOekdoVi90Zk9CY1FvQmczRUlrVTFWN1JjWEdNbmI4QXg4S0YyVFRYSFpCdmNBNmRPUXVIUW5Zc256SkY4VzR5WTlnd3RZSFF5S2RQdVhVL2xELy9HS1FZYTFDdEdpVWNIWGtZSFUzRDZ0V3hzbEFOSVBvRkJwS1JtVW5UMnJWVmp2WHYySkV1clZzcGZnNE9EV1h3akpuTUdUMUtwWWRaWHFMajR0VDhUdVdTakhuSDgwdXVBZ2lMZk15QXFWUFZIbHUvZHgvcjkrNVRHcXRXdmp5L05HMmlkdjZtQXdkSVNVdmordTA3R0loRTZPdnBFeGh5bS9IOSsybjgvTTR0VzdEcitERzJIVHJNekJIRDg3M1c3eEhCdGdwOGozUWVOWnJFbEJTbHNTYTFhdEt5UVFOdTNRLzk0UG5HaG9aMHpDTlIreTM5aUwwblRySnMrM1lXVDNURDNOU1VzMWY4Q1F5NXpaSkpFM0YyY1Bqc2RkOG1KVEZ2M1hyTVRJeFpQSEVpVHZiMlpHUm1rcGo4L3RrY08rZUxXQ0toZW9YeWFuMXVBNUcrVWxWN1hvSkRRNW05ZWcxTzl2WmY1Vzlnam4zWC93OVZsNzE0OVpxa1pPWHZVMnBhR3NaRzhuNnozcGN1MGJCNmpZOWFLem91amczNzkxSEkycG8zU1VsY3Zua3ozL2tHSXBIYWhBMlF2eXZhRlN6NDFmWUFCTDRPZ3QwVUVCQVFFQkQ0OXZ5UUFiTWFGU3N5WS9ndzNOZXVZOERVcVN5Wk5KRTlYaWZ3UEgxYVplNHZRNGVxWGNOdHdBQisvYW01Mm1ObnIxeGg5YTVkMUs1Y21lbERoeXBKem1WbFpiTms2MWJhTjJ2NlNadGJZdkhudmJ4M2FkMWFFUWpNRm1lejZZQW5sY3VVcG5ibEttcm5lNTcySmpFNVJXMWdMdkQyYlZidDNLWDJ2QWJWcTMzMWwrVTFNMlpRMEVxOVZNU0ZhOWRZdFhNWEp1OGNCWkJuWW05ZnNFQnAzbkUvUDg1Y3Z2TFoxL0F3T3BwNTYrWEJ0c0RidHdtOGZWdmozSnpOdHRhTkdqSk56ZmZtZG5nNEFLN2w4OS9JKzZjNWRzNFBBNUdJVmczZlZ3WGt5Rm01NUFxWTZldnJNV25RUUNxNGxNUmowMmIrbUQ2ZC9jdVdvYSt2L2pzNXVHc1hidDIveitPWUdCV1pyUXZYcmxIWXhrWnAvUjhCUVFwRDRIdkh0VnhaZEhSMENBeTVUY3NHRFZTTysxNjlDa0QxQ3ZMTmsvaUVCR2FzWEVteElrVndHOUJmN1pvemh3OGpNek9USlZ1MkloWkw2TnFtOVRlNy92aDNXZTlTbVJTeFdNeTZ2WHM1ZU9Zc1dkblo5Ty80Ry8xKyswMGhEYXlycTh2Z3JsMm9VTXFGV2F0Vzg4ZjBHWGl1V0k2TmxYSWlRQ2tuSjM1dDNreHA3T0wxRzF5OGNZUHgvZnFxWElPNnZtYTV1WDduTHRyYTJoOE02bndNSWVGaDJGcFpmYmFrY1pOYXRTaVFqNHpXMjZRa0ppejB3RkFrd2oyWDVKK1JvU0d6Um81ZzlMejVURjI2akFYang2R2pvNk5STW5yOTNuMVlXMXJTb241OVFGNlJNRzM1Y2g1R1IrTmtiOCtGNjljWnY5Q0RXU05IS05uMVkrZk9ZV1ppUW8wS0ZUN3IvalJSeE5hR1pWT21LSTJkOER2UGZ1OVRiRis0VUduOHlzMGdsbTNmcm5FdFp3ZDdOcm03Zi9Sbkd4c1o4akE2V3NNeEl5NWV2NEZkd1lKTSttTVF1NDk3WVdWaFFkdkdqVFd1WjJwc1RQdW16ZGg3OGlRRE9uVlV5RG4rU0FpMlZlQjdJekVsQlNkN2UycFVySUJVS21YVEFibWlRa2hZT0ZzUEhmcmcrVFlGQ3FnRXpMNmxIM0hFNXl4MjF0YlVxVklGYlcxdDFzNmN3YWk1OHhnMGJUb0x4bzlqOGVZdHhDY2tLQkpDZWs1d1UxbGo3cnAxTE5pNEVZQkpBd2ZTb2tGOUxNek1XRDE5R3FQbXptUGcxR200ang1TmFubzZVNVl1VlRtL2g1bzFBWnJWcWFNaWk1ekQ0NWdZM0JZdHhzckNndVZUSnFzRTF2WjRuY0RJMElCZm1qYjk2R2VSblMwR1BqMUo5V3NUK3VnUmFSbHlIejRqTTVQbnIxNXg4OTQ5OVBYMEtPbm9TTC9KVTJqYnBERjFxbFRsNWVzMzFLejA0WWp5Y1NnQUFDQUFTVVJCVkQ2ZnFXbHBURnkwbUxUMERMS3p4VXhkdGx6alhKbE1SbVpXRm9VS0Z1VHdhdFZFMXBUVU5CNCtlVUszYi9oT0ovRDVDSFpUUUVCQVFFRGcyL0pEQnN3QVdqWm9nSW1STWROWHJDRDg4V01BaWhVcHpPS0pFM24wOUNrbEhSMkplL0dDSXo2K0RPemNDVDFkWFVMQ3dxaFV1alFkUjZwL2FRYzQ1bnVPQlJzMzRscXVIUFBIalZYUjlVNU9TK1htM2J2NFhyM0tzc21US2U5U1VtV051V3ZYcVl5RlBaYkxDcTdjc1JNOURWcmgvVHQxVk9rM2xUdWJQK0hOR3pZZDhLUkttVEwwN3RCZTVmend5TWVzM2JPSHJxMWI1MXM5ZDI3N05zWG0yZ0Z2YjVaczJhcHhyaVpldkhyRi9YY1NnS2xwYWJ4OC9acnoxNjRwQlFUdENscFQyTVpHN2ZtNk92Sm5rSHRqVFFzdGloY3R5dk9FVnp4NytZTEtaY3BnYVNiWHNSZUx4V29yN1pKVFV3RjQrZm9OYWVrWkdCc2FZbUlzWHpNcU5wYVI3bk94czdibWRXSWlydVhLTW5QRUNMVU9WTkM5KzB4ZnNRS3hSRXpYMXVvZEIvK2dXNHI3elp2TlY2dFNwWDlGQS81dFVoSVhybDJqZGFOR1NzOHlORkwrdXltbEpxRFZ1bEVqWElvVkl6RWxSU2xZRmhZWnlmNVQza3B6cTVRdHkzRy84eHozazh1YVdKaWFNcVJyRjN5dkJtQnZaOGZPWThmVVh0Y3ZUWnRpYW16OHhmZjNiL0Q4K2UxVUI0dFNFNUVhWm1ock13RGtVaGdwVWluRENscFFVRmUxajUrQXdIOEZZeU1qR3Rlc3lZWHIxMGxNVGxiYWZNck15dUtZN3ptS0ZTbENtZUxGU1VsTFkrejhCV1JuaTVrM2RxekNib2pGWWlRU2lTSlpSRmRYbDdsanhqQjYzanlXLy8wM2hnWWkyamRycHZienY0UnRodyt6NllBbkJpSVJzMWF0WXRhSWtaZ1lHMU8vbWl0OU92eUtzNE85MnZQcVZxM0s5b1VMQ0E0TlZRbVdqZXpaQTVHK3ZrclZjSHhDQWhkdjNLQ05ta0NHdFdVQml0a1hVZnRaS2FscCtGNjlTc1BxMWI3NGI1eFlMQ2IwVVNUdG1xaXZWdm9ZUlByNkdqZlozaVlsTVh5T080a3BLYXlkT1ZQbC9hSmErZkpNR2pnUTk3VnJXYmI5YjhhcENSNEMrUGo3YytINmRjYjI3WU5JWDU5SFQ1NHdhOVZxSGtSRk1iaHJGM3EzYjgrYTNidlpjZlFZUFNlNE1hcDNMeHJWcUVGTS9ITnUzUStsYmVQR2F1MWpUSHk4a3N6VG95ZFBBSlQ2bCtWUXZtUkpKZHV0cTZPTFE1N0Frb1daR2RwYTJpcmpWaGI1OThNeE1qUlUreTZYSDVvQ1psMWJ0NlpQaHc0QVBJMlA1MnB3TUNQZWZRZHp5TXJPSm0vbno5OWJ0ZUtBdHpmWDc5ejVJUU5tSU5oV2dlK1BDaTRsNmZmYmI5eTRleGVRMjVwNnJxNzAvS1hkWjYzM3JmeUlvSHYzaVlxTlk5RHZuUlZKRHk1T1RxeWROWk1wUzVkaFptek0rUDc5eU1qTUpDSTZtdlY3OXpHNmR5OUZYOHZNckd5bUxGMUtweFl0cUZwT25pQlgwdkc5elhSeGNtS0QreHhHem5FbklDU1lDaTd5NnVxZGl6eUllZjRjbDNmMmRjM3VQYlJ1MUJESHdvVUppNHpFeWQ2ZStlczFLNFNFUG5yRW1QbnpNZERYWjhXMHFTcjJXeXFWY3V2K2ZTN2V1RUYydGxnbEFBbXc4OWd4b21QamxNWnlKS21QK3A0ak1FUjlvbVN6T3JVL0trRDFKY3hkdDE3SlZqeDcrUkxmcTFjcFdNQ1NodFZya0pLV1JvdjY5VGwyN2h3QTBYR3h2RHp6V21rTlcyc3I2bGF0Q3Nncnc4Zk1YOENMMTY5d2RuQkFLcFd3Yk1vVXRiMnE0eE1TbUxwMEdmY2VQdVNQMzlWTGZBYUVoQ0NWU3RIUjFsSDVQcFoyZGxiYjkxVGduMFd3bXdJQ0FnSUNBdCtPSHpaZ0JsQy9taXRIVnEvQzNOU1VvSHYzMGRYVkl5a2xoUmtyVmpKenhIQk1qWTN4OGZkbjhoK0Q4RHg5aHIrUEhHSGJBczI2OFg4Zk9jcWEzYnRwVktNR3MwZU9WRnQ1WTJWaHdhb1oweGs4ZlFZajU3cnoxNlJKVkM1VFJtbk9XWDkvbGZPeXhmSnN0L1BYcnFrY2swZ2taSXZGU3RKRTZzanAwNVdSbWFYMitQcDkrekFRaWVqVlhqV1k5aUVDZ29OeFZ4UG95MDNESGoyQjkzSkUwNWF2VUJ4Nzl2S2xYQnJLMUpReHZaWDdtRHhQZUVWQVNEQm1KaVlZaUVTa3BxVno2TXdabkIwYzFEcUhmb0dCYkRwd0FKOXQ3d041RWRIUjlQMVRjNStiYnVQR0FkQ25Rd2NHZCsxQzZLTkhqRi9vZ1ptSkNhdG5UT2ZGcTFjTW56MkhrZTV6bVRaMGlHSkRLaVUxalIxSGo3TGoyREVjQ3hmR3cyMkN5bVpiRHBkdXlMWDlwNjlZcVhMTWU5UEdMMjUyL1RsRVBvMGhXeXpteFBuemVGKzZwQmpQK2I1MUdUUDJvOWJwMHFvVk5TdFZKRG91bHV4c01RK2lvckMzdGNYY1REblRNOVhDa3BNWEw1S2Ntc3JqbUJoRnhpM0lOK05Cdm9IYnFFYU43elpnQm9JVWhzRDNUZDlmTytEajc4OEJiMjhHZE9xa0dOL3Q1U1hmUkJreWhQU01ERWE2enlVbVBwNWxreWVqcjZmTHZIWHJzVEExNVduOE03TEZZcVhORW4xOVBSYU1IOGZBcWROWXVtMDdkYXRXL2VKbTg3blpjdkFnRy9idHAwUHpablJ0MDRaaHMyYlJlZlJvNmxhdFFwbmlKUWg5OUpBSGp4K2pyUzBQTmNoazh1eHBxVXlLVkNwRElwV1FuUzFtNzRtVC9GU3ZMZ1hNNVVHU0hJbktUNkZXWmMyYmFKNW5UcE9TbGthZkRyOSszbzNtSWl3eWtzeXNMQnJXcVA3RmErVWxNeXVMWWJQbjhQTDFhMVpObTZveDJOaW1jU1B1Ump6Z2dMYzNOU3BXcEg0MVY2WGpEeDQveG4zdE9pcVhLVU83SmszWXNHOGZmeDg5aHI2ZUxqT0hENmRGQTNuRjJiRHUzWEVzWElRbFc3Y3lhZkVTZXJkdlQvMXFyampaMjlPc2pxb2NJNERuNmROcWxRSFVWWU1kV3JWU0tRRW5QU05EWllQdmNVd01Zb2xFWlR3bnFVb2RpY25KYW1VNVA4U0haQjRCSE96czJMbklneUsydG13NjRJbE1Ka1VxbFhMMmlyOUtVTXpXMm9yajY5YitLKzhSL3lTQ2JSWDRIcmw0L1RyR2hvYlVxUEJsVW9yZnlvODRkUFlzT2pvNml1U0xyS3hzOVBYMUtGYWtDRHNYZVNncHBlUWtOcnFXTDYvd2QzTDZPN3NVSzBZOVYxZlU0V0JueDdZRjh6RTNOVlgwbXpReE5tYnAxbTAwcjF1SDRUMTY0T1B2VDR2NjlZaDc4WUxacTljd2RjZ1FqY29xMSsvY3dXM1JZbXdLRkdENVZQVkJIMjF0YmVhT0djMEVqMFVzM3JLRmJMRllwY0w5eHAyN0JJZUZLWTNsL0gyK0hSN09uUWNQVk5iTnlNekV4YW5ZTncrWWJWOHdYOUV6dXFmYlJHcFZxc1N3N3QzdzhiL0tuTFZyV1RGMUN0YVdscHdMQ0VSWFYxZmhVMG1sVXJLeXN6RVFpYWhac1NKMXExYmxUV0lTRXp3OGVQVDBLY3NtLzBteElrVVlPbXMyQTZaTVpkYklFWXFLZDRsRXdxbUxGMW4rOXc0QWxreWFTSjBxNmxWcEx0MlVmeCszSHptaWNtenVtREUwclYzcnF6OFRnVTlIc0pzQ0FnSUNBZ0xmaGg4eVlIYkV4NGNLTGk0VUwxcFVSYnFoYklrU1RCczZsQjFIanpLa2ExY0FYaWNtY3RUWGh4VlRwNmpOM00zSXpHVFZ6bDE0bmo1Tm04YU4rSFBRSUlYa1UyN0VZakVabVZubzZlb3laY2hnM0JZdFpzejhCYXljT2xVcE8vbjhqcjlWenAyNWNoV1hidHpBZC9zMmxXUEhmTTh4Yi8xNjlENGcxNWlhSm04MGY5YmZuMkhkdXlrRm0rNDhlSUQvclZ2MGJ0OGVTL05QZDdpY0hSeHdHekJBN2JFclFVRmNDUXBpWEwrKzZHanJZR05WZ0hxdXJqU3ZXeGVRUzNBVUsxSkVJYmZoZmZHUzB2a3laQ29aaG5iVzFrd2UvTWRIWDUrRFhTR1dUdjVUYVN3ak01TVpLMWFTbFozTnZMRmpNRFF3b0lpdExVL2o0eGs4WXlZbEhSM3hjSnRBQVhOenJDd3MyT2craDVrclY5RjE3RGk2dFdtRGliRXhPNDRlSlMwam5SNXQyOUsvVTBlTjhoMjN3OE41OGZvMWYzVDVuY1kxYXlyRzkzaWQ0TGlmSDhaNTVMQ0NRME14TXpIVnVFbjV0U2hzYThQd0h0MlZ4akt6c3RtNGZ6OFZTNVdpUWZXUDZ6Rld0bmdKcXBRdHkrYTVjNGxQU0tEOTBHRU03dHBWWmFOVExCYlRlZlFZQUU1dDNLQlV5ZGpMYlNJMlZnVllQSEhpRjk3VmZ3TkJDa1BnZTZWNDBhTDg5dE5QN1BFNlFZdjY5UlYyejg3YW1sSk9UclJzVUI4ZEhSMWFOV3lBVFFFcnFwWXJTMkp5TWljdlhrUXNGcU9ycTB2bE1xVnAwNmlSMHJwbUppWXNtVFNKRjY5ZWZkVmdHY2czNnVxN3VqS2hmMyswdGJYWnMrUXY5bnVmNHVMMUcxeTdmWWVVZC9idlE5aFpXOU5KVFJiNjF5QStJWUZkeDQ3VHBuRWpTamwvdVJ6dDdRY1BNRGMxcFVxZXBKdXZnVWhmbjY2dFcxUFMwZkdEMHJuait2YkZ0Vnc1bFdBWlFBRUxDeXFYTHMyVUlZTVI2ZXZ6TkQ2ZTZ1WExNM0hRUUpVTnpqYU5HMUc1VEdtMkh6NUNyL2EvWUd4a3hKNi9saWcyRFBNeXNsZFBPbjlrVDd5OHlUV3ZreEpadVdPbnlqeGJLeXVWOGRSM204SHFNQkNKR05tejUwZGRRMjVDSHozaXVKL2ZCK2NWTHlydkZmamc4V011dnRzc0wyeWphcmVCSHo1WWxvTmdXd1crSjJReUdYNkJnZFN2VmsyamhQbkg4SzM4aUxkSlNaeS9Ga2g5VjFlc0xTMUpTMCtuMytUSnRHbmNtQjd0MnFHbHBVWGswNmVLcExZbmNjOEFlVVZ2eWp1VmpweGpzUzllRVBwT1BRVGt2dUc5aUllOFRVNmlTYTFhS2o2M3NhRWhLNlpOWmZ5Q2hmejI4M3U3dSttQUo2Tjc5NkpabmRvYzhmRlJPa2NtazNIOG5COGVtemRSb3Fnanl5Yi9xZlp2bjBRaUlTczdtOHlzTEViMzZjMmt4WXRaL3ZmZjZPcnFLS212TEp1aW1reDUvSndmYzlldFk4UHMyU3EyT2liK09SMUhqdFNvOXZLMVNNL0lVRHhYa045M1ZuWTJkeU1pbUw5aEExMWF0YUpzOGVJOGpJN21ZWFEwaTl6Y0ZEYjR4UG56ekZtekZwK3RXOURWMVVVc0ZqTms1a3lTVWxKWU5XMHE1VXJLOXh6V3pweUJ4NmJOREpzMW15YTFhbEszYWxWMkhEMUtWR3djaldyVVlGeS92aHJmMVRJeU03bHlNNGo2cnE0TXkyV1BRc0xDbUw5K0EyWW15a21QQ2EvZmNQbm1UWTBCVllGdmkyQTNCUVFFQkFRRXZqNC9YTUFzTlMyTmJZY084eVlwaVFuOSs2bklLUjMxOVNVa0xCd0h1MExzUENxWGk5dDQ0QURsWFZ6d1BIMkc1bmthT0NlbHBOQjkvSGhldm42RGpvNE9VVEd4OVAxek1sbloyV1JrWnBLWmxVVkdWaGFaV1ZrSzNmZThqSjQzanpVenBpdHRTa1hGeG1KbmJhM29DNWFVa29LRm1mcUd4em5WUVBwNmVyeDYreFlyQ3d1MTgxNjlmUXZJcFNZdUJ3WFJxTWI3NXNBbkwxd0FZTitwVXh3OGN3YVFTeGlwY3lUVVlXTmxSZGtTSmRRZWU1MzRsaXRCUWJScjB1U3o5T0R0ckswNXZYa1RZb2tFaVVTQ1NELy81cy9xTURFMm9uYmx5a3BqbXc1NGtwV2REVUQxQ2hXVUtwcm1qQnBGelVvVmxhN1h5ZDZlNFQyNk0zM0ZDa1UybmE2dUxpTjc5dnpndlIzeDhRWGsvV0ljQ3hkV2pLZW1wMVBFeGtZbDJEbC8vUWJpRXhJWTNxTzdrbVAzdGJHenRxWkhPMlZwbUp6TXo4NHRXOUNzVHAxUFhqTW5NMU5YamN6RHp1UEhpWHZ4QW9EbnIxNVJyTWg3MmJKWGI5OVM0VE9xT2Y3TENGSVlBdDhybzNyMTRtNUVCTk5YckdURDdGbm82dXJTc2tFRDZsU3Bva2dJNlpocmc4dmMxSlRMdTlYM3VNeU52WjB0OW5hMlNtTkR1blpsY0pjdUh6eFhYVEpKRHZWY1hhbFd2cnhDVHNyRTJJaCt2OGw3bG9GOHMwa3NGaU9WeVpDOSs1ZURscGFXL0I5YTZPaG9xMDE0eWN1QVRwMlVxdTgraEVRaVlmcnlGVmhiV2pLK1g3K1BQaTgvdXJWcFE3YzJiYjdLV2dCdEdqZFdlaWRxMDdoUlByUGZvNmVucDBpQVViZFc3dmVJbWNPSDUvdDg3ZTNzbURKa3NOSlk3dW9Ha0VzZ0J1emY5MUhYcG81aDNic3pyTHRxd09sVEdkNmpPOE82ZC91bzc0c3F6Wlh1czFPTEZ2bmFlZyszQ1lydnJhWStjZjlQQ0xaVjRIc2hKQ3lNbDYvZjBLUldMYllkUHN5MlE0Yy8rbHdMVTFPT3JGa05mRHMvNHJqZmVjUmlpVUltV1Z0Ym05TE94Vm0xY3hkM0gwUXdkZWdRcGl4ZHh1T1lHS1h6SmkxZW9yTFd4djM3MmJoL3YrTG52VXYvWXYrcFU1eS9kbzFPTFZvd3FsZFBwZVNGa0xBd3pnVUVVcTVrU1RidVB5QS81OFJKYksydHVCMytRSzBpeXJnRkMvRy9KWmVtRkVza2pKNDNuNHpNVEVWd1RPNTNaeXA2ZitkbHlaYXRHSW9NbE94YmpnUmpUbFY4WWtveWdJcEtCc2o3Z1lQYzUwNUpUVU5QVC9lYjlEcGJ2V3UzU2dWMVZHeXN3a2ZmZGZ3NFlvbFk0Y2NXS3ZnK0FlVk5VaEptSmlhS1o2MnJxOHZVSVVPd3NyU2dVTUdDaW5sbUppWU02TlNSdUJjdk9CY1F5TG1BUUFEYU5tN000SzVkTk80bmdGeHFPU1V0amJxdVZaVjh1YUI3OXdHVXhrQ3VBaEFkRjBmN1pzMFkxYXRudnEwZkJMNE5ndDBVRUJBUUVCRDR1dnh3QVROakl5TzJ6SitIbThjaTNOZXVJeUk2bWpGOStydy9ibWlFbFlVNXlhbXBCSVNFQUZEQXpGeXgrVy80TG9DVmc1bUpDV1ltcGlTbnBsRzBVQ0ZFK3ZvVU1EZkh5TkFRSTBNRGpBd01NQkFaWUd4b2lLR0JDRU9SQVFZR0lvd01EREFVR2ZEeXpXdW1MVi9CU1BlNWJKcnJyc2prbjdSNENUbzZPdXhhdkFpUXYveHF5aDdPQ1pqNUJRU3kvTysvMmJ2MEw1VVhWWUJYYitRQk0zdGJXM1llUGFZVU1Nc3RqNVdXbnM3T1k4YzFPZ0JSc2JHS1l6bHJndHpoMkhuc0dQMDdkdndxY25ybkFnS3crRUJnckhxRml0aGFXK1U3Ungwdlg3OW0xL0hqMkZsYkU1K1FvSEk4cDdMcVRXSVNJZUZoQkFTSGNDWG9KaTlmdjZHSXJRMWRXN2RCUjBjYlQrL1QvTFYxR3l0MjdLUzRnd09sbkp3b1dyZ1FoVzFzS0dCdVR2R2lSWkhKWkp3TGtBZWhJcUtpbFJ6ZGg5SFJpZ3p5M0t5ZU1aMFpLMWF5Wk10V0FvSkRtREY4R0dZbUpwOThuNStEai8rVmR3NnpNMitUa3ZLZGEyUmdxSkl4SzMyM0VSMFRIMDl3YUtoaTNFQWs0dThqUjJqWm9BRVhybC9qNmJONHhmYzBOUzJOMTRtSkZMSXB5SStHSUlVaDhEMmlyNi9INnVuVGVaT2NoRVFxVmJ3TWZHcXl3c2Z3dFFJQUJubnNjMjYwdExRK1dJWDlMWkZJcEV3Yk5oUkxNN044ci9OSDUvT0NTLzlOL3VuQVZVNWdWMENPWUZzRnZnZHlxcHZmSkNWU3RXeFpkUFA4RGN6S3ptYkR2djAwckY2ZENxV1VrOFlNOU44blRYNExQMEltazNIVXg0Y2l0amJVckNTWGl6UVFpWmc1WWppbG5KeFl1WE1uVTVjdVk1UDdITVc3L1FRUHVWKzZ5RzJDWWgycFZNcVkrUXZRMXRKaXlhU0ppcitOeG9hR3VJOGV4Wkt0V3puZzdjM0RKOUY0VEhoL25raGZIeXNMYzJReW1TSWdhR1ppak0wN2Y5VFUrSDF2NVJ5SzJOcWlvNk9EZzUwdEprYUdHQnNhdmZPM0RURXlNTURZeUJBRGtkemZOakkwVVB6ZjBFQ0VqcllPVTVjdFkrNjZkWmdZR3luODRDMEhEM0xzbkI5SFZxL0MydEpTNGZ1bzgwSEY3M3p1aERkdmFUbHdJR1A2OU9IWG41cXJ6UHRTK3Z6YWdRN04zL2Q2ZmZieUpUTlhycUpzaWVLTTZpV1hBZGJXMXFiL2xDa0FoRVUrcG9Takl5Q3ZBc3hid1oyalpKT1JtY25kaUFpdWhkekdQemlZaDlIUm1CZ1owYWxGQzBvNU9YSFk1eXpIL2Z3NDd1ZUh2YTB0WlVvVXg3RndFUnpzN0xDeXRNREJyaEMyMWxhSzMxZmVucUVSMFZHWW1aaW9WS2FONmRNSC8xdEI3RC9sVGRDOWU4d2ZOMWJ0OTFiZzJ5TFlUUUVCQVFFQmdhL0hEeGN3QXloZ2JzNnE2ZE9Zc1dLbHl1WmZzenExcVZ1MUNpUGQ1MkpUb0FBdlhyL20yY3VYMUtwY2lWK2FObFc3V2JGdTFreU1EUTAvZS9Oa2ZMKyszQW9OeGZaZHMySjU4K1ZZUnZUc29aano3T1VMWE11VlYzdCtUc0NzWnFWS2FHbHBjZmpzV2FVZ1lBNVBuc21iR28vdTA1dnhDejI0ZVAyR0lqQlV6OVZWSVpPdzk4UkpBSTBPUUwvSlU5U092M2oxaXIwblRxS3JvOFB3SGozVXp0RkUvTXVYL0xWMUsvY2ZQbEpVTGVSVWdHbHBhYWxJWCtUb3N5K2U2S1lTTUpQSlpCL2NsSnUvZmdPbVJrWjBhZDFhcGQvSkVSOGZydCs1eTRQSGoza2FIdy9JSlpBYTE2eEppYUtPR0JrYTB1Q2R0RXJYMXEyNUZScUtYMEFnZ1NFaGlzYkxBS2JHeHV4ZnRveDlKMCtTa1ptSm1Za0oxMjdmVnNnVXZucjdscWpZV0xWTnFLMHRMVms1YlNvYjkrOW42NkhEOUo0NGlmbmp4bExhMmZram4ram5rWnFXaHYrdFlLUlNLUjFIanZyZy9OdzlhSExJZk5jcmI5Vk81V3FUWm5YcU1LRi9mMnBVckVqazA2ZmNpNGhReUlmY2YvUUltVXhHT1ExVml0ODdnaFNHd1BlSWliRVJKbW8yckFRK0hYMTlQWTM5TFFVRUJENFB3YllLL05lUlM5RFhZZVdPblhpdVdFN0ZVcVdVamllbnBySmgzMzZxVlNpdnNSSnM5M0d2YitKSFhMdDltNWpuenhuYXJadUtmOXUxVFd0S09CYWxhS0hDR0J2SjN3TjJlM2tSRmhuSmprVWVLb21SczBlT29QZkVTV3pjZjREeC9kOVhVV3RyYXpOeDRFQnNyYTBKQ1ExVFNqd3Q3ZXhNOVFvVitHdnJWb3dNREVoSlN5TXBKUlZiS3drRE8zZkN5TkNRVTNsaytvZDA3Y0tJSGowK1c5N1NZOEo0Rm0zZVF2bDNzb1JwNmVsNFg3cEVyVW9WRlJWbWNTOWVhRXh1eWFub0tscTRFRVZzYlRqc2MvYWJCTXdNOUVVa0lxOTBTMDVOWmRHbXpaZ1lHVEdvYzJkQTdtTWU5ZlZGSXBGaWIydExXR1Nrb21vdU5QS1JrajkxNCs1ZHZDOWRJaUlxbW9kUG5pQ1JTREF6TWFGVzVVcDBidEVDUFQxZHFwWXRoNjIxRlcwYU4rTFJreWVjQ3dqZ1N0QXRmSzhHS0Nua3JKZzZoZWk0V081R1JHQnVha3JndStUaUhHN2RENlZhK1hJcTk2T25wOHZZdm4ycFdxNGNzMWV2cHYrVXFVd2FPRkRGaHhUNDlnaDJVMEJBUUVCQTRPdndRd2JNUUo1Qk4zL2NXSlVnVjl5TEYweitheWxpaVlRSkF3WXd3Y09EK3RWY1dibHpKeWZPWCtEUFB3YXByR1ZxYkl4TUppTXFOdmFUcjhQY3hKVDJ6Wm9wcERBQVBFOTdZMmhnd0M5Tm13THlGK1czU2NrYU45dHlYdDRMMnhURXRWdzVUbDY0eUxCdTNWV2NpVWRQbm1KaVpFUTlWMWRxVkt6QTZsMjdWR1FIVTlQUzJISDBLR1ZMbE5EWXpIaWoreHhFN3pMMWZmeXY4dmZSbzRDOC8xdmRxbFhaZjhxYmppMWFxRzNBbk1QTDE2L3h2M1dMd0pBUW5zVEZrWldkemZOWENmeFV0NTVpenU0bGk5bC82aFFoWWVGc25UOVA2ZnpkWGw2cytIc0hKUjJMcVgwZWVUTTRjM1BFeHdmL1c3ZVlOM1lNeWUvMDkzT2pxNlBMNDVnWUtwVXBUZmQyYmFsV3ZvSkNRbXpOcnQzc09IYU1TN3ZrUFU1MGRIU29WcjQ4MWNxWFY5elgvVWVQaUh6NmxHSkZpbUJvSU9LQXR6ZlZ5cGVuYXJteTdEOTFDamR4ZjNSMWRmRjdKMzFSbzZMNkp1RGEydHI4MGFVTHhZczY0cjUyTFhFdlhuenpnTmxoSHg4eXM3S29Xcllzb1pHUkxKN29obzZhRjJldjgrZng4anV2dHFkZmp1YiszREZqS0ZaRW5nWGJlOUlrREVUNnRHelFBSkE3eWRmdjNtRXdjaG0yYTdkdm82dXJvMUhXODBkQUlZV0JRYVkyV3YzaDM1SENrTXBreEdhTGVTbFdMeEVyOEhWNGxpMyt0eTlCUUVCQTRJZEhzSzMvWDN5UHRuVm90Mjc0WGczQTgvUVpCblRxU0ZKS0N2NUJ0MmhVczRiSzNJZlIwZWpyNjFPMFVDRkFYaEgwcmZ5SUl6NCs2T3JxMERaUGU0SWNLcFVxcmZBbFQ1dy96OG9kT3hIcDZ6Tm03ankxODgxTlRUbDA5aXhTbVpTeGZmb295Uy8yNmRBQjZTOVNKYjg3SXpPVEpWdTJjdm5tVGRiTm1rbVBDVzVVcTFBZUgvK3JuQXNJWUh6Ly9pcWZZZlN1Vjl1emx5K1Zlbng5RENKOWZWeWNuTmpvUGtjeGR2TGlSZExTTS9pOVZTdkYySk5uOFRpOGUvNTV5ZDBHb1huZGVtemN2NS83RHg5K2RmOGw4UFp0cGl4ZHFqSStZT28wQUZvM2FraG1WamJ0bXpWRlQxZVh5emVEQUhtdjFJaW9hSHEwZlMrM2IyMXBTZkQ5VUZ5Y25HaGV0dzZ1NWNwUnlza0piVzF0QW9KREdEMXZIcXVtVDFNa29CWXZXcFRpUllzeXNITm5VdFBTdVAvb0VZK2VQRVVzRVZPallrVkd6SEhIMU5pWWFVT0hNSDZoQnhGUlVaUXNWb3pJcHpGRXhjYlNwWFVybGV2T29WR05HampZMlRGK29RZjNIajRVQW1iL0VvTGQvUC9pZTdTYkFnSUNBdDhEUDJ6QURPU0JxTHdWWm9zM2I4SFFRTVNDY2VONEhCT0RnVWhFazFxMXFGbXBFb3MzYjFFRXAvS1NucEZCbHpGalAva2F1clZwdzhoZTd4dkdQNHlPNWx4QUlGMWF0OExrWFViZjNZZ0lBRW9XVXcwT0FXUzljeGowOWZUNHFXNWRidHk5eThVYjE1WDZUMGtrRW02SGh5c3lHMGYyN0VtdmlaTllzM3UzVWpYYTJqMTdlZlgyTGZQSGFiNlg0ZzRPQ29jbEpEeGM2VmovanI5eEpTaUlMWjRIbVR6NEQ0MXJlSHFmWnZ1Ukl6aloyeVBTMTZkbXhZcDR1RTFBUzBzTDcxelpoUFZjWGRsNzRpVFJjWEVLQ1pLY2hzK3U1Y3FwbFdOTXo4aFFhWDZkdzcySUNKWnUyMDdMQmcxb1Vxc1dSMzE5VmVhMGFkeUl4alZyY08vaFF3RGlYanduN3NWekFCNUVSV0ZxYkV6US9mdjVQSitpTkt4ZVhmRnpoK2JOcU9mcVNnRUxDemJzMjgvNWE5ZHBWcWMyeC8zOEtGK3lwTUlwMWtTek9yV3BYS2EwSXZQeFc1R1psY1VlcnhNNE96Z3djOFJ3ZmgweGtsZHYzdkJUdlhwSzgxSlMwN2g2S3hqWGN1VVVFaCs1U1U2Vnk4K1VLZTVNWVJzYnBGSXBZckVFUTlGN3ZmcXFaY3R5MU5lWDJPZlBLVlN3SUtjdlhhWjJwY3JmcEEvQWY0bW40ZUZ4RnNVcWp6YzNrS1gvVzFJWTE5TXlXZjB5a2RjUzlmMGRCTDRPNlZMWmh5Y0pDQWdJQ0h3eGdtMzkvK0Y3dEsyRkNoYWtZaWtYQWtOQ0dOQ3BJNmN1WG1UcHR1M3NLcllJRzZ2M2ZveFlMR2JVM0hsVUxPWEMvSEhqQUhtQzU3ZndJeExldk9IaWpaczBybGtUUzNOVnlmL1k1OC9wUDJVSzQvdjFKeUlxaXUxSGptQnRhVWxxZXJyYS9wMEh6NXhCcEs5UHIvYS9zR0REUmg0OWVjclVvVU1VeVo2Snlja3FQdmZCMDJjSXVuZVB0VE5uVU1MUkVRT1JpRkpPVG5SdjA0WU4rL2Z6NHRVcmpmZjA1NUsvQ0l1TXpQZSs4MUxhMlpsdEMrWXJmczdNeW1MNzRjT1VMT1pJOVFvVkFMa1BHZm4wS2I4MlYxODFsdE5YVFY5UGo1L3J5UU5tWHVmUGYvV0FXY1BxMVJqZW96dnI5dTZqYWUxYWpPM1RCeTB0TFdhdlhrMzQ0OGYwYU5jT0ozdDdzck96Q1E0TFkrZXg0d1RkdTgvdEIrRVlHaGdvRkdSQTNrL01jK1VLYnQ2N2gwUWlJVGsxbFJ0Mzd3Snc0KzRkUUs3MGN1MzJiYlhYWW1wc3JCUUUrNzFWU3g0K2VmS3VuWU1sUjN4OG1UQ2dQOGZQblVPa3IwL1Qyclh6dmJmaVJZdXlkZjQ4eFQ2SHdMK0RZRGYvZi9nZTdhYUFnSURBOThBUEd6Q0xlL0dDTG1QR01uSGdBRm8zYW9TaGdRZ3pZMlBtakJxSnZwNGVlbnA2U0tVeUtyakk5ZVN0TFMxWk1GN3V2RmlZbWlMU0lBWFJvbjU5MmpaUm42bVhHNmxVeW9nNTdpcmo2L2J1UlZkWGgyNXQyaWpHQW9LREFhaGNwclRhdFRLenM5RFYxVUZiVzV2R3RXcXlhUE5tVGwrNnJCUXdDd2dKSVRVOUhkZDNNZ2tsSEIzcDljc3ZiRHQ4bUFvdUxqU3JVNGR6QVFGNG5qNU54NTkvVnBFTStWaktsaWhCNVRLbENRZ09KaU16VTJPdmxwWU5HOUMyU1JQczdXenBNY0VOa1Vpa1Z1N1N0Vnc1SEFzWFp1dkJROHdjTVJ5QTA1Y3U4emdtUnFIaG5wZUV0Mi9VOW51TFQwaGdnc2NpYkFvVVlIeS92dm5leDVObnp4anBQbGZqOGZ5Ty9kSGxkL3IrK3F2aTUySGR1eXZ1cllLTEN6dVBIY05BcEUvNDQ4ZE1Hem9rMyt2STRWc0h5d0NPKy9ueDZ1MWJodmZvam8yVkZiODJiOGFLSFR1cFZibXlVdCtESlZ1M2twaVN3dGkrcXJLZmdFTDczOHhZZms1YWVnWUFScmthUE5kMXJZcStuaDc3VDUzQ3BWZ3hYcngremJoY0VpNC9NbStqZ3QrS2JDdE9NckRFVWx0TDYvY2NLUXc5TFcyR0Z6VDc1bElZb1JsWlBNcktSbmgxL21lUXlaRElaS1Q5MjlmeFR4RVQvNXdpdGpaZnBkZFM3a1NKVHlVN08vdGY3Vm1XSDNFdlhsRFl4dVlmK1N5WlRFWmljakw2ZW5xS1JKZVBJVHM3RzExZExMWlBlUUFBSUFCSlJFRlVYYVhmNDgxNzl5aFZ6T21MWkRwRHdzS29WRnI5dTh5UHhMT1hMeWxnYnY3REo0SDhseEJzNi84WDM1dHR0YmV6SS9pK3ZLL3ZzWE4rVkM1VGh1SkZpeW9wWGVqcTZ2SjdxMWFzMmIyYnlLY3hPRHZZQTkvR2p6anU1NGRFSWxIcWs1V2JzTWpIdkUxS3h2UDBhWUpEUStuU3VoVm1KaWJzTzNsS2JWWFExWkJnWHIxNVMvdG16ZERSMW1IaHBrM2NleENoQ0pqMW1mUW5OU3RWWk5LZ1FlanI2V0Z1YWtxUFg5clJ0VTFyekUxTlNVNU5wWHpKa2hnYkdxS25wOGV3N3QwQnVIN25qc1lrU0djSEI4Wjl3Si9MWWNtV3JTcGpCOCtjNGVYck40enUvZDZmQ2J4OUc2bFVtcS9QRGZKcU5YczdXOHFXS0lIdjFRQ1Zpcm92WmN2Qmcydy9jcFJoM2J2UnJVMGJNck95bUxSNENUSHg4V3lZTTRkQ0JlVTluL1gwOUJTKzhtNnY0OXg5RUVHTCt2VXd6T1Z6NVRCdXdVSXkzc25tNThWOTdUcU4xMUs5UWdWV1RwdXErTG1lcXl0MXExWkZTMHVMMWcwYnNmZmtTZG8zYThwaEh4K2ExYW45VVgzTU5mVmxGL2huRWV6bS94ZmZtOTBVRUJBUStLL3p3d2JNN2o5OFNGWjJOc1pHUmdTSGhsTGF1VGlsbllzVEVQSSt1K3JpamV2Y2VmQUEvMXZCU3VlTzZ5ZmYySStLamFWWWtTSkt4K3lzclhFdHA2cmRuWmVjcHNHNWtjbGtPTnM3NEdCWFNKRnhtSktheHFtTGw2aGNwZ3hXRmhacTE4ckl6RkkwaGpZMU5tYnA1RDhwVzd5NDBweWpQcjVvYVdrcEJkRUdkT3BJMFAzN3pGeTFpcGpuejluaWVaQ1N4UndaM3FQN0I2OC9QNllPR1lLMXBhWEdZQm1nOHR3MG9hV2x4WUJPSFptMmZBVXQ2dGVubUgwUmxtN2ZUdDJxVmFsVitiMWtwSm1KTWM0T0RvQmNldExlenBhVXREU0syTnJnV3I0YzhRa0pESjgxRzdGRXdwSS9KeW4wK0RWUjB0RVJyL1hLenNQcnQyL3BQZWxQZXJScnF5VGRrVU5LV2hwZHhveFZjUlJ5YnpnTzZkcVZvYk5tTVhQbEtod0xGK2JuUE5WYm4wcGljakphV2xvcWpidy9sWVEzYjFpL2R4OHV4WW9wcm1sZzU4NWN2aG1FMjZKRkxKczhHUU9SaUcySEQzUHE0a1ZHOSs2dHNWbHp6UFBubUp1YUtqWlYwelBsQVRORHcvZk9tNG1SRVUxcTFlTFFtYk9ZbTVyaTdPQkF2YXBWditnZXZpZmVTV0c0b1dXUWtTT0ZjVGd4aFZTcDVKdExZVWhBNFpqSVpFUUJVZC9zd3dRQW5raTBKTjcvOWtVQUpLV2swTXR0SWxPSERsSEl5T1psOU54NXRHN1VrT1oxNjM3eSt2Y2ZQcFQzcFJnMFVDRXAvTG40K0Y5bDZySmxMSjh5V2FNOGNINU04RmlFbWFrSnMwZU9WQnBmdDJjdk80NGQ0OURLbFdvcmxITVRFUlZGY0ZqWUozOTJEbmJXQlJWOUduTklTVXVqeDRRSnRHdlNoTkc5ZTVPUm1hbkk5TTZQV3BVcUtUYmpKQklKTXBueTlvS1dscGJhM3AzZWx5NHhhOVZxUnZmdW5hOU1VbDVXN2RwRlNGZzRhMmZPd05EQWdNaW5UeGsyYXpZRE9uVlVXMTN3TVJ3LzU4ZmNkZXNZMWFzWFhkdTAvcXcxY3VONStqU0xOMi9CenRxYWd5dFhmTEIzNmJmZ2RXSWl5Ly8rbTZGZHV5bStUNG5KeWZRWVA0RTJqUnVwOUpOTlMwOW43SUlGZEduZG1rWTFWT1hZQkw0TXdiYitYL0dmc2EwZnc1dkVKSFIxZGJqejRBR1BuanhoenFpUmF1Zjk5bE56L2o1eWhHMkhEeW5zMTlmMkk2UlNLVWQ5ZkhFc1hGaWp6L3JnOFdNQXBnd1pqSDlRRUwrM2FzV1dnd2VSU3FYRXZYaWhNajhqNDMwZ3BtMlR4bFFvNWFMdzlWNG5KdkxzNVV0RSt2cEV4Y2FTbFoyTjI0QUJCT2J5dVovR1ArUEczYnZVcmxLWmw2L2ZLTVp6M2tXQ1EwT3BYS2FNMG1lYUdCbDlsTStkTXpldlNveVZ1UVUxSzFXa2NTNXB6SU9uejJBZ0VsRzdjbVcxNitUMGFjNXBUZUEyb0Q4RnpNMi9hckFNNExlZmY2WjZoUXBVS1ZzV2lVVEN0ZHQzdUJvY1ROdkdqVm0zZHkrUG5qeWxYdFdxRE83YUJXMXRiWHAzYU0vczFXc3dFSW5vMzdHajJqVVByVnFwMUk4TVlQRDBHVmdYS0lEN2FQVjlxNGZQbm8ycG1pU1puTzlrOTNadE9Yam1ERU5temtJc0VTc2xqQXA4SHdoMjgvK0s3OHB1Q2dnSUNQelgrV0VEWnJmZlNRbFdMbDBhOTdWcnVYSDNudEp4bVV5bTBFYWZzblNwMnVCUC80NGRQenJ3OHpGb2FXa3h0SHMzcGJHTkIvYVRsSktpc1JFMHlBTVN1Yk9ZODI2RTNuMFF3Y1ViTjJoVW80WlNYekZkWFYwOEpveW45OFJKck51ekZ4TWpJNVpNbkpodm9PdGpVTmZYNmt0b1hyY3UzcGN1TTNYWk1xd3RMZEhUMVdYU29JRktjNXJWcVVPek9uVkllUE9HOE1lUGlYejZsS2ZQNGxrMWJScmxYVndZUEgwR1Nha3BMUDN6enc5S2w0RDgyZVROeHR4NjhCQmFXbHEwYTlwVWJjVlhTcG84WWNjc244eTZxdVhLVXRyWm1iRElTSVowN2ZwRkRsWkdaaWF0QnYxQnJVcVZXREpwNG1ldkE3Qmd3d1o1VTJtM0NZcitBcWJHeHN3Zk81YWhzMll4YlBac0twVXF6VzR2THpyKy9ITytHNjhSVVZGS0Fkc2NpVWFqUE5tT3ZkcTN4L3ZTSlJMZXZHSGEwQ0gveW1ibnY4bC9RUXBEQ3p4bEdWbEx2dmtIL1IrVHBKdVY5dnJodzZSLyt6cEF2a2tXbjVDZ2ttR2NtcGFHc1pFUlQrUGpDUWdKb1cyVEptclBmL0hxRlM5ZXZjNzNNeHdMRjJiTjdqMDRGaTZNcm83bXYyL3E1Rnh6MDZCYU5SenM3UGhyNnpaMkx2TDRwR3F4cEpRVWJ0eTdSN2ZXcWtHWlc2R2gyRnBaZlRCWUJuRHozbjJXYmQvK1dUWXhNeXVMbWhVcnFnVE1EcDA1UzBabWxpS2crRG94a2ZFTFBUNjQzdG10V3pCOVp5LzZUNW1xSWtWbFptTENtUzJibGNheXNySlp2M2NmMnRyYWVIcDcwNzVaMDQrNmw3c1BIckQvbERldEd6VlVaS2s3T3pqUXFFWU45bmlkb09QUFAzOVdkdmhQOWVxeTYvaHh0aDg1VE52R2piK29VaTBnT0lTbDI3WlR3dEdSUjArZXNIVGJkc2IvUzFYS3QrN2RaNEtIQnh2bXpNWkFKTUxjMUpRdXJWdXgyZk1nOVZ4ZEZWSmZNcG1NMmF2WEVCd2FSdTNLVmY2VmEvMS9RTEN0L3gvOGwyeXJKaDVHUDhGOTdWclMwak80RWhSRWwxYXQySGJvTU5hV2xob0Q1c1pHUm5ScThUUGJqeHhsUUtkT0tqN0wxL0FqL0cvZElqNGhRYU5TQjhDOWh3K3hzckRBd2M1T0tVa3dPVFdWWDRlUFVIdE9qdi9wZitzV1ZjdVdWWXpuK055VlNwZm0wbzJiYlBiMFZEazM1NzBrcDA5YTNpcjFhdVhMcVFUTXZwU2Y2OWZqNS9ydkE0N25yMTNqK3AwN2RQejVaNDJKbGVudnJsUC9uZC85clhwTEo2ZW1zc2ZyQkI2Yk5oTVRINi9vbmZZNEpvWlNUazYwYjlaVXlkK1h2cE5jTXpjeFFVL0RkNktBdWJuU3p6NytWNGw1L3B3K3YvNnFVY2trT1RVTk14TlR0Y2RBN2l1MmE5S0VYY2VQMDdSMjdhKytCeUR3enlEWXpmOFB2Z2U3S1NBZ0lQQTk4UU1IekI1UXJFaGhMTXpNV0R4Uk5kZ3daODBhemdkZVk5N1lNWXhidUpEUnZYdlJ2cGw2MllwdmhaZWZIL3RPbnFKeW1kSTByVjFMNDd6bkNhODBibDVsWm1VeGIvMTZkSFIwR055MWk5S3hqTXhNdGg0NnhQTlhyOURSMFNFbExZMzU2emN3dGw5ZmhZU0dPbG9OZXQrYlRDejVaNXFJZG12YmhpdEJRYVNrcFRHZ1UwY0tGaWlnZHQ1bVQwKzB0YldaTTJvVTAxZXNZT3lDQlN5Wk5KRXFaY3Z5MjA4L2ZYQ1RWaFBIZk05eDhNd1pPcmRzb2ZIWjVFZ1JXdVp4U0hKejFOZVhzTWhJdExTMDJIaGdQeVVjaTM2MlBOWGRpQWdrRW9sU3Y3VFBZZitwVTF5K0djVHZyVnFxT0tPbG5KMXdHekNBR1N0WGNpL2lJZVZMbG1SMGI4ME9kbVpXRmpmdjNhTnJMa25SeEdUNWM4a3RxU0tWU3RsMS9Kamk1MlBuL0toV3Z2ei9YZEJNSVlWaGdZVzJ0bGFYSENrTWZTMHRoaFUwLytaU0dESklpWXE2SC85TlAwVGdYMFVzRml0NlRlWUU5UjgrZVlLaGdRRUZ6TTJSeVdRTW1qYWRKWk1tRWhFVmpiYTJOdFVycUs4Kzh6cC9uZzM3OW4vVTV3NmVNVFBmNHdINzk3SGJ5eXZmOWNRU0NXS3htR1o5KzJtVWVDenQ3TXk2V2NxZmRUN3dHbUt4bUVZMWEvRGc4V01lUkwxUFdMMy84Q0hGaXhiRnk4OVA3WHJWS2xSUVNpd0JPTEo2bFlxTlRVbExZK3o4QlhSdjExYnQzK0JCMDZhcmpLV2xwN1BiNnppdEdqYkF5VjR1dFdWbmJjM1pyVnZVWHN1VHVEaEd1cytsVFBIaVNyMCt4dlhycS9oZEFweThjSUd3UjZxOVhOYnMyYzNyeEVSV1RKM0NwTVZMV0wxcjl3ZmxxMUxTMHBpOWVnM21KaVlNNzY1Y2JUNmdVMGN1M3JqQnZIWHJXVGhodk5yZlNiTStmUlhKUnVxUXZNdHViemx3b01ZNUFPUDc5OU5ZcFJnU0ZzYVVwVXNwN3VEQW1oa3pPSFQyTEd0Mjc4YTZnQ1Y5T25USWQ5MnZUUUZ6YythT0hjTWYwMmN3ZS9VYTVvMGRBMENmRGgwNGU4V2ZoUnMyc25mcFgranE2ckxaMDVQejE2N1JxVVVMZW5kby80OWU1LzhiZ20wVitDOVF4TmFXNExBd0pCSUpYVnExb2tIMTZneWROWXZSdlh2bm13VFN1V1VyZG51ZFlQdmh3MHdiT2xUcDJOZndJNDc0K0tDdnAwZXJoZzNVSHBkS3BZUStlcVMyZXN2TXhJVGRTeGFyakQrT2lWSDhmL3J5RlhScThUTi9kSkg3bmJmRDNnZk1tdFNxUmM5ZjJpbWQ2K1huaC92YWRiaVBIc1g2dmZzb1c3SUVNNGNQL3lyU3poL0x3K2hvNXF4ZWc3bXBxY1lLTFlEbkNRa0FXS3J4dTUrOWZNbnMxYXNaMTdjdkpSd2R2K2g2akF3TU1EWXlvazNqUnBRb1doU0pWTXJZK1F2NDg0OUJLZ29mSnk5Y1lQNkdEVFNzWHAwN0R4NHdic0ZDbGs3K00xOXB4TERJU0JaczJFQnBaMmRhMUZkZnBTaVR5WGlibkl5bG1lYUFXWGprWXc3N25FVkxTNHR6QVFFY1BIMkczMzcrNlpQdTlXcytONEhQUjdDYkFnSUNBZ0lDbjhZUEdUQkxUazNsUVZRVWJSdXI5aHBMUzAvSFk5Tm12QzlkWXNid1lkU3NWSWtoWGJ2aXNXa3pTU21wOVB5bFhiNHY4TW1wcVR5Ti83Q3RsM3lndWVrQmIyLysycm9OV3lzcjNFZVAxamp2Y1V3TWR5TWlOQWJVbG03YlR1VFRwd3pvOUw0YVRpS1JjUGFLUCt2MjdpVStJWUhtZGVzd3BrOGZ0aDgrelA1VDN2dytlZ3pONjlhaGZkT21WQzVUUnVWKysvemFBZDEzZ1kwNzRRKzRjUDE2dnZlU3M3R25vK0ZGUzUwOFplNWplMDZjWlAyK3ZUZzdPR0JUb0FDYkRuZ1NIdm1ZNFQxN0tQVzNPWFRtTElmUCt0Q25Rd2NhVksvR3ZMRmpHTC9RZzZuTGxySFl6VTJ0YzVyVE8wQlRObDVHWmlicjl1eGw3OG1UVks5UWdlSGRlMmk4MXZCMzhpVkZiRzNWSHZjTERHVGh4azJVZG5abTJ0QWhUUDVyS1VObXpxSnQ0OGI4MnJ3NUxrN0ZxRmFoUFBvZldVbHhPendjTFMwdDZsZXI5dUhKR2poNzVRcEx0MjJuVFBIaUtwdWpkeDlFNEhuNk5HZjkvYkcydEtSRTBhSUVoSVR3KzVneDlHalhqdFlORzZHZnA1ZWZsOTk1VXRQVGxaeXYyT2R5NlphY0RXZXhXSXo3Mm5WNFg3cEUrMmJOa01sa0hQV1ZTNFpPR3pyay82N255enNwaklsSURUTzB0UmtBY0NneGxSU3A5SnRMWVFqOCtLUm5aakpzMW15bHNYVjc5Z0xRdEhadG5qNTdSbWxuWnlxNHVMQngvd0VLbUp2ajQzOVZaWjN5SlV2UXVXVkxXdFJYN2wxeS9jNGRGbTNlVE5GQ2haa3krQStWaElHSDBVOG9ZbXVqdHA5R2RyYVl6S3dzNW84YisxbjN0c2ZyaE5wK0hJZDlmSEN3czZOc2lSSnNPM3lZYlljT0EzTGJseTBXOHpnbWhzVnErcGtBdUk4ZXBSSXdVNGRZTE9aMmVEZ3QzcWoyY3RIRWJxOFRwS1ZuTUtCVEowVVZ1NEZJcEhaVDY5WGJ0MHhidmdJRGtZaFpJMGNvMmVFS0xpN3NQWEdTb29VTFVhZEtGYTdjRE1MY1ZIbEQ2L0xObSt3OWNaSmgzYnRUclh4NXh2ZnJ4OHhWcXlqcDZFaTdwdW9yQ0dVeUdUTlhydVRKczJjc251aW1FaVFzNGVqSXdNNmRXTDkzSDFzUEhhTGZiNytwckRGMTZCQWtFcW5LK0tkU3lxbVkydkdBNEJBbUxWbUNyWlVWeTZaTXhzVFlpRjd0ZnlFcU5wWjFlL2FTOFBvTlkvcjAva2VUTHlxNHVEQzZkeTljaXIyL1pqMDlQV2FQR29tSmtaR2lBcVJjeVpLMGJ0U1FNWDE2LzJQWDl2K01ZRnNGL20wTURVVHNYUFMrZ25qbXlsVlltcG5SdnRuN1pJQWNtVUF0M3YrTnR6UTNvMldEK3R5NGM1ZXNyR3pGdS9iWDhDT2VKN3pDLzFZd1A5V3RxMkkzY29pSWlpWTFQWjJ5SlVzb2pldG82eUNXaU5WV0krV01SY1hHa3BLV1JybVM3eE1VYjk2N2g0T2RuVXByQVpsTXhtNHZMOWJ1MlV1N0prMW9WcWNPQlFzVVlNUWNkeVFTS1g4T0dwaXZoSDVXZHZaSCtkdzVjelVSSEJyS0JJOUZaR1puczhqTkRVdHo5VW1vR1ptWitQaGZwV0FCUzdYUExqMGprN2puTHhnMGZUcnVvMGRUcDhyblZ4TGJXRmt4WS9nd3hjLzNIejRFbE9VNU03T3lXTGRuTDN0T25LQkpyWnJNSGptU3FOaFloc3ljeGNDcDA1Z3phaVFsaXluYlVwbE14dkZ6Zml6ZHZoMVRJeVBtalIyanNVcngwWk1uU0NRU2pYN3RrMmZQR0ROL1BqcmFPbXlkUDQ4dG5nZFp0SGt6Zm9HQjlHalhqcXBseStKWXVCRGQyclRCMWtyemU5WFhmRzRDWDRaZ053VUVCQVFFQkQ2ZUh6SmdkdlBlUGFSU0tSVkx1U2pHTWpJek9lN254NDRqUjNtZGxNUzBvVU5vMlVDZWVkZTliVnV5eFdMVzdONk43OVdyOVB5bEhmVmNYZFZLR3gwOGM0YURaODU4OXJXbHBhZXpaT3RXVHB5L2dJT2RIVXNuLzZsd1FxNEdCN1Bwd0FFc1RNMFE2ZXNqa1VpNGVlOGVZckdZRG1xcTMzWjdlWEhFeDRjS0xpNzA2ZENCaERkdjhMNTBpVU5uemhMMzRnVkZiRzFZNU9hbWtJd2EwNmVQUWh2OTlLWExuTDUwR1d0TFMycFZyc1NmZ3dZcDF1M2NvZ1ZHNzZxRkRuaDdxd1RNVnUzY0NZQ0JTRVJhZWdaSGZjOWhiMnVyOUVMK09DWUc3NHVYeU16T0lqb3VUbTAvbmNDUUVQYWRQTVhUK0hpNnRtN0ZvTTYvbzYrdnh3RnZiMWJ2MnMzdm84ZFFvMklGSmd3WXdPRXpaOW50NVVXZEtsVVkwRW1lR1ZpblNoVkc5dXpKc3UzYk9lcDdqbzR0ZmlZcU5oWlA3OU1ZR3hvaWxVazVmczZQUWdVTHF2d3VFNU9UOFRwL25qMWVKMGg0ODRiMnpab3h0azhmaGRQcTVlZEhWR3dzSnNiR0dPaUxlUFgyRFFmUG5LRmtNVWNLMjlpbzNNdmZSNDZ5ZHM4ZUN0c1VaTW1raVZoWldMQnR3WHcyN2ovQW9iTm5PZXJyaTRtUkVmWjJkbGhiV2pCajVVcEVldm9LZWNTczdHd0ttSnN4dk1mN2dOM3RzSEFxbFM2bDBiSDdFRzhTazVpOWVnMUZiR3p3bURBZWJXMXQ3ang0d0pXYlFmaGV2Y3JUK0hqTVRFem8rK3V2ZEczZENtTWpJNEx1M1dmRmpoMHMzTGlKVlR0M1ViVnNXV3BVcWtqZHFsWFIxOU5qNDRIOTFLcFVpWlRVTkpadDI0NUlYNStURnkrZ3E2dERhV2RuWXA4L1o4YUtsZHlOaU9DM24zNVNrdEE2NnV0TDJLTkhqTzdUbTNxdXJ2bGMrWS9IMC9Ed09FdG41L0ZtK3FZWi81WVVoc0NQaWFteE1aZDM3d0lnTVNXRjFvUCt3R1BDQk9wVXFjeWl6VnQ0blpqSXNpbVRTVXBKSWVqK2ZYUjFkRml4WXdjZ3IvQ1NTQ1NJOVBVWjlIdG51ams1S1NxZHhHSXgydzRmWWV1aFE3UnUySkN4ZmZ1by9CMFZpOFdNY3A4THdKelJvOVJLRjJscGFkR29SZzFGaGU3SFlteG9LSmNUeXJOWkZoWVpTZWlqUjNSdjJ4YVFWL3JrVkIydDI3T1hiWWNQYzJENU1rV2YwSS9sZFdLaVdobXFwZHUyS1o0WG9MRWFQVDRoZ1ozSGp0RzdRd2ZzckswNWMva3lLM2JzWk5ua1AxVXlxbU9mUDJmY2dvVWtwYVN3ZXZwMHRmMUxEM2lmb2tQejV0U3BVb1czeWNsS20zZTN3OE9adG53RjlWMWQ2ZEZPL2h4YU5LalBnNmdvRm03YWhKNmVydUw5SmpmTHRtL244czBnK25Ub29QRnZjTy8yN2JsMS96NGI5dTFIUjF0SHBWSXFSMllzUGlGQnFlTGdZeWhnWms0cFp5ZU54L2VmT3NXS0hUc283bENVWlpNbks5bStxVU1HbzYrbmkrZnAwMFRGeGpKNThCOXFiZkhYcFAzUVlieE5UdjdrODN5dkJpaitQNlJyRjdVOVVRVytEb0p0RmZndk1XWHdIenlPaWVGaGREVG5yMTNEMk1pSU8rRVBBTEFycUJ4UUdOYTlPNFlpa2NKMytscCtoRWhmSDZsVXlxOC9OZGQ0bmJkQ1F3RlUrbUU3RkxJakxUMkRUUWM4S1pjbm1BYnlBTTRlcnhOWW1Ka3FwR2pmSmlYeElDcEtxWnBOS3BWeStXWVFXdzhkSXZUUkl6bzBiOGFFL3YwQmVSWGFJcmNKVEZ5OGhOL0hoTktsZFN0YU5XeW9JaWNJY252ZmFhVDYzbHZxeVBzT0lwUEoySGZ5Rkt0MjdVUlBWNDlGYmhPb1dxNnM0cnBIeloySHBaa1poZ1lpdExWMXVCY1JRWHhDQWdNN2QxYTd2ck9EUFJ2ZDV6QjYzbndtZUN4aXl1QS9hTld3NFVkZlgxNmVQSHZHbFp0QkdJajBGZjFVYzNwV1g3eCtnOVc3ZGhFZEYwZlBYOW94cEd0WHRMVzFLZUhveU1wcFUvbHp5Vi8wblR5RlRqLy96S2pldmNqT3p1YkM5ZXZzT0hxTThNZVBxVmlxRk82alJ5bmVoVzZIaDNQdWFnQm1waVlZaWd6SXpNN0M2NXdmQmlLUjJqNnlBY0VoVEZ1K25NeXNMRlpNblVKcFoyY1dUaGpQVVY5Zk5udDZNbnJlUFBUMTlDaHNZNE9kdFRYcjl1N0ZVQ1JDVzFzYkxTMzUrMlZXZGphVEJnNzg2czlONE1zUTdLYUFnSUNBZ01ESDhVTUd6UHlEYmdGUXNYUnBKQklKN212WDRSY1lTRVptSnBWS2wyYlpsTWs0T3pnb25kT25Rd2NxdXBSaXdZWU5URjIySEYxZEhSYTV1YWswQlc3Wm9BRy9hTWplem8xVUttUG9yRmtxNDhmTytYSGkvQVhxdVZabDZwQWhTaG5lbG1abWhENktWR3JZVzlqR2hqRjllcXZWZFhjcFZnekh3b1h4bURBQlhWMWRUbDY0eUpyZHUzR3dzMlBTb0lHMGFkUklKYXVzaEtNaml5ZE9KQ28ybGlNK1BweTVmQVY3T3p0MGRIU281K3FLclpXVlV1WmltMGFOYUZDdHVwSWpjLy9oSTRMdTMxZTZScmVCQTFTdWIvdVJJd0RZMjlxcWRkeGV2SHFGbmJVMTg4ZU5WY2hYQVhScTBZSW10V3F4OWVBaFhpZSt4ZGpRRUwvQVFKclVxc21NNGNPVjdxbEw2MWFLTEh5UUIvRU9uam1EVENaRFMwc0xCenM3Smd6b3IvUzVUK1BqNlQ1dVBGbloyVlF1VTRZNW8wWlNKWmNXUDhDYnBHUjJIZmRDSnBNcDFxMVV1aFRqK3l1dkJmSU4xWDBuVDFHbWVIRThKb3hYYkg0YUdoZ3dzbGRQK25YOGpZRGdZTzVHUkJBZEcwZDh3aXVTVTZMSnlNcFNWTi9wNnVvcTliR1RTcVhjalloZ1FLZE9LcC8zc1ZpYW16R3FkeS9xVktsQ3dRSUZjUE5ZeE1VYk53QzVVemxwMEVCK3JsZFBxVEtrYXJteWJKMC9qd3ZYcitQcGZacExOMjl5NDk0OUtwVXFoWDl3TUducEdZem8yUk50YlMwOHo1eEdKcE4vYjhmMzYwZmNpeGVNbmp1UGpLd3NodmZvVG85Mjd5VlpKZzBhaUpPOVBXdjM3T0hQSlg5eGNPV0tUOTdRL3Q1NUV4bVpxUDh2U21FSS9KZ2twNllxS3BwenFuM1RNekx3UEgyR283Nit6QjgzRmxNakl3NmRQWXUydGhiSDFxNVIySjA1YTlZUUUvK2M5YlBmMjZyczdHdzI3ai9BbVN0WGlFOUlvRkdOR2xRcVhZcXpWL3lSeXFSSXBWSWtFaWt5WkVna1V1cTZWbVhmeVZNTW1EcVY0ZDE3S1BVL0xGN1VnVllOR3lBV2kya3hJSCtKdnJ6TUdUV1NLbVhLcVBRUnpha21NelJRVFdpNWNmY3V4WW9VK2F5L0xjYUdoa3daL0Y2T09EVTluUVViTnRLaWZuMXFWS3lnR0MrbG9aL0prczFic0xhd29HZTdkbVJuWjdOdTd6NXNyS3lVYkJ2SUUzcW1MRjNLMjZSa2huVHRxakdBOU9wdG9rSVNLaWtsR1NzTFM4WDVFeGN0cGxpUklzeklJMmsxdkVkM1hpY21NbXZWYXA0K2UwYS8zMzVUMk10bDI3YXo3K1FwbXRTcXlhRGYxVzhHQW1ocmF6TnY3RmhHejUzSDJqMTdpSW1QWjN6L2ZpcVZ3WmR1M0dESmxxMUtVcEw1a1phUlFiMnFWZkZ3bTZCeUxERTVtWG5yMW5QaCtuV3FWNmpBL0xGalZmcWZhV3RyTTJuUUlLd3RDN0RaMDVOdTQ4WXpzSE1uT3YzY1FxVVMrbXVSbnBsSlNVZEhtdGF1L2NublpvdkZyTjYxUzlHWFJ1RGJJZGhXZ2Y4S2VucDZ1RGc1RVJZWnljNWp4d0VRNmV2elU3MjZLdjVrN3NyanIrVkgvUGJUVHh3N2R3NW5Cd2NxbGlxbDhUcHYzTDBEUU5rU3lrR3hodFdyMDZwaFEzWjdIU2N0UFVQbFBHMXRiWnpzN1Zrd2JwekNKZ1FFaHlDVHlSU2Z0OXZMaTUxSGovRTZNUkU3YTJ1bHhNMGNhbGFxeE80bGkvRjRsNXkzYXVjdSt2MzJLNE4rLzExcFh2R2lSWm53a2IwckYyMVdsVDRPZi95WTVYLy9qV1Bod3N3ZU9RSVhwL2YyMXNMTWpMZ1hMeFRxSVFBV3BxWjBhOU9HWG5ra0pYTmpZMlhGNnVuVEdUcHJGbnRQbk9TbnVuVS91MTkxZW5vR213NGNRQ3lSWUdnZ29uZjc5bGhiV2lLUlNOanRKZmRCVjAyZnBwSjBXdHJabVIwZUh2eTFiUnNpZlgzRVlqRTkzZHlJaW8yamlLME5Vd1lQcGszalJrcnZCOXBhMm5pZU9hUDR2dWpvNkNoK2wzbmJJUGdGQmpMNXI2VlltSnF5ZU5wVWhTU29scFlXN1pzMW8wMmpSdHk4ZDQvZzBGQWV4OFFTbjVEQWsyZlBTRXRQSjFzc1JvWU1IVzBkeWhSM1ZpVGdmczNuSnZEbENIWlRRRUJBUUVEZ3cveHo0dUVmU2JIU2xXZG9hVEVUWUhqWFRvem9wbmxqUnhOM0h6ekEvOVl0eFl1M2o3OC81NjlkNTlmbXpSV1paWnFRU0NSY0Rnb2k5T0VqbFo1Z1h3T0pSTUtGNjlkcFVrdHp6ektaVEVaMnR2eUY5a01iUWJtbFBDUVNDY0ZoWVZUOUgzdm5IUlhWMWZYaEJ4aDZVVG9DaXFKaXc2NklIVXNpS3JiWWU0bkdFbnVQR252dmlScDcxOWg3UTBWRlVld0ZSVVZFVkZBQkJVR1FNakRNZkg4Z0k4TVVCc1c4K2N4OTFzcVNPZTJlT3pPWmM4L1plLzkyK2ZKYTY4Sm5abVlpazhtKzZLRTE1eWJ0UytyelEyeDhQTmFGQ3hlWTN2MzVhOWR3dHJkWDJEeXBRaUtSa0NtVmFwUVJqSW1OWTUvdktRWjA2dlN2bGh0OC8rRURoLzM4YU96cHFYUUlyWTZJcUNqZUp5UlFwVnc1MHRNenVITDNEbzFxMVZMWk5pTWpnMFViTjlHcWNTTXF1cm1wYkJNUkZjV2pwMkY0TjlCZTVreGJ0aDQ1d2R3Tld3Q1F3ZklYaisrTkt2Q0xGQUJGeTVSeDFNVjRScllVQnNDUDVzWUZKb1d4TVM2UmpYRlowVHd5R2ROZmhOeFR0dHdML0Nzb2lQV3U2K2d4ZVViNnpCODdoalc3ZGhHWDhFRWhuOWFZK1F2UUY0bVlQM2FNeGpFTkRRelFGNGtRNmVtaHJ5OUNUMWNQWFYxZGRIVjBzdjdWMVFWa3ZIajlocnJWcXZIN2tNRktjbitoT1E2bHRLR0luWjJTbEdGSWVEaDlKdjRHWk9YYmF1eFptMGRoVHovVjZqQnYzVG9xbENwRjY4Yktjc3c1K2JGdVBRd005Tmw5NGlUTHQyN0ZkOE42cGZrbUpDYmkzWDhBNC92M1Yrbnc4Y3Z2VXpFeE1tTDU1RW40MzdqQnhNVkxhRmEvSHU2bFN4TVNIczdaSzRGc1hUQmZiakJMU0V4azlhN2RIRDEvSGtjN1cyd3NyUWdLQ2FGVzVVb002dEtGY2prOC9aTlRVbWpTcHk5TEprNmdiclZxOUJvL2dlb1ZLdUJrYjgreXJWc3BWcVFJQzhhTnhVS0YxS05VSnVPUGJkczRIWEFaejhxVm1UOTJETE5YcjhFdk1KRGFWYXF3YVB3NHJkYmtsTlJVeGkxY3hPMkhEeWxpYTh2d1hqMFZmdnYzK2ZxeVpOTm1MdTdZcnRXNjk4dnZVeWxzYnE1Z01KTktwUnc1ZDQ2MWUvYVFrSmhFcmNxVitMRnVYZlIwTmY4T0JqMEpJZkRPWFdMaTRyQXVYSmdPM3MzbzBLeVp4bnd1WDBLem4vdlRxSllIRTNORTRHdExTbW9xalh2M1VYSWUrZi9DLzVmMU5DZkMyaXFnRGNYTFZCbWhvOHR5Z0Y2dFd6QjVnT2E4ajErRFZDcVZSNEJwb3FEMkVXL2o0amg2L2p4VnlwVlRxZXlSemJ2Mzd3a0tDYUZwblRwZmZLMXMzcng5eTlrcmdmeFF0dzZPZG5aRVJrZXphTU1HZkx5OGFGU3Jsc1pjYmdDUG56M2poUDlGQm5icFhPQy80UUFCdDI1VHM2SzdTdFdZYkNRU0NaTE1USTF0Y3ZQK3d3ZDBkWFRVNWhqL1doSVNFeFVrZjlXUi9SMExEbjM3SWlWYUFBQWdBRWxFUVZSS1Vrb3lIaFVyYXBRc2xrcWxaRWdrNkl0RWFyK2JHUmtack4yemh3N2UzbHBKV09lSGIvMitmV3RXL0wyWGxidjJBZC9IT2lDc213S3FLSWo5cVlDQWdJQzIvSnZYMXUvU3RjZmR6UTMzSEFmMlRldlUwWHBUb0tlblI4T2FOV2xZcytZM21adWVucDVHWXhsa2VYQnA2ekdkczUyZW5wN0tCTTU1emVkTHllc2h2aUE5eDFUcDZYOE5lWDBHMlloRW9qei9KN0czc1ZhUVV2eTNZbFdva01xY05Kb29WcVFJeFlvVUFiSythK3FNWlpEbFdUc3BSNFJHWHVQOVZ4R2tNQVFLa29Yang1R2VuaTUvZmYzK2ZmN2N0cDArN2RyeFE5MnNkUzh5T3BvWHI5OEFXWEtBMmZrcVhyNStyVkthYitYVTM5SFIwY0hVMkRoZmgzYzM3dDluNjZIRHhDVWtLQnlHZkVoS3lyZTBuWUdCZ2RMaDJSL2J0aUVTaWVUT0dIY2VQbVRseml3NVNrbW1oTXpNVEVKZnZGQ2J2eXliZXRXcks2MnhIWVlOUjVJajkyaDJkUEdhM2J2WjlpbGFPcHNwUXdZcnZEWXpNY0ZBWDU5YkQ0SzU5U0NZdUlRRVJ2ZnRRd2xuWjZKall6bDY3aHo3ZkUrVEpoYlR6Y2VIL2gwN1lHeGt4T1hidDFtemV3OTlmNXZFai9YcU1xUmJOeHhzYklqNzhBRWdSNFRaUndwWm1GUFl3b0xhVlNyajVlRkJweEhxYzUvMmFkZU9rYjE3NDFhOE9DdDM3TVF2TUpDbWRlcncrNURCV3EvTEpzYkcvREY1RWh2MzcyZnI0U01zM3JpSmltNXVTbXR4czUrVm84dFZJVTVQcDM2dTc5clN6VnZZZi9vMDl0YldMUDF0SXJjZUJEUHJyOVY1anFVdkVuRnF3M28ySHpqSTNsT24ySFB5SkcyYU5NbXpYMzZ4c2JURXdqUkxIbXVmcjYvV3VkdWExcW1ObVlrSnRsYVdtSDd5cmhmNDlnaHJxOEMvRFcyTVpWQncrd2c3YTJ1dGxDbHNyYXdLeEZnR1dTb2pPYVY3aXpvNDhPZVVLVnIzTDFleXBJTERTRUdUTzdwTkZTS1JLTjk3VmxVU2tnV0p0Z2FsN08rWXUxdnBQRnArYnAvWGM1Mit2djQzMjlkKzYvZE5JSDhJNjZhQWdJQ0FnSUI2dmt1RG1ZQ0FnTUMvR1VFS1E2Q2dNRFkwbEJ2TW5yNTR5ZXEvZDFHN1NoVzVzY3pPMnBwRkd6ZFN3dG1aRjY5ZkV4TCtIQ2Q3ZTVLU2sza1ZFNk15VDRsMTRjSTA3ZE5Yd1lDa0RSMmEvY2lxYVZPVnlwODhmODd3MlhPMDl0NFdwNmZUcGtsamhjaWVZK2N2Y1BmUlkvcTEvNGxOQnc1bVhjKzdHUjI4bXdIdyt4OS9jT1hPSFU2dFg2KzFrVThxeXpLQTZPbnAwYVZsUzJUSXRPcVhPM2RXRFhkM0x1M2NnVVFpWWZEMEdaUjFkYVdqdHpmK04yNHdhZWt5akF3TjhQSHlvbHVyVmdyZTJ2V3FWNmRPMWFvY3UzQ0IxWC92NHZMdDIreGFzcFQzQ1FrQVBIMzVrdmNmUHBDUWxNVGJ1RGdhMUtqQjRna1RpUCtRcVBKOXpzYkJ4a1p1RkhVclhoeG5Cd2ZLbENpdXRYRXJtd2tEK2pPd1N4ZnExNmdCcUhaY21UdDZGQ0l0SEcrV2I5Mm1WTmEzL1U4WUdSclE5NmVmTURVeG9hYTd1enhIcVNaMGRIUXdOakppV004ZXRHLzJJekd4c2Qva0VHN240a1h5dnpmczI0ODRoMkZhRldsaU1RRHVwVXZqN2xhYVkydldGUGljQkRRanJLMENBZ0lDQWdMYUk2eWJBZ0lDQWdJQ3FoRU1aZ0lDQWdML0EySmk3aWNYTFZ4bUFsTGp0R3dwaklNZmt2a29sUmFZRkliQTk4K1dnNGZZZi9xMFF0blZlL2U0ZXU4ZUFDTjc5eVloTVlsQlhidXc5ZEJoYmo2NFQ1UGFubHkrZlJ1QVNtWEtxaHczSlMyTkgrcldvVjYxYWxyTlk4bm16WG5tYTlxK2FDRkZIUnp5SEt2SHVQRktaZUdSa2JnVkwwNnZ0bTNsQnJOc1V0UFNDTGgxR3k4UGozeEZ4R1huQzlYVjBaRWIzcjZHNVZ1MzhUWXVqa1hqeDZHam8wUERtaldaTTJva25wVXJLK1NLekltdXJpNXRtalNoc2FjblQ1NC94OTdHbW9kaFQ5SFYxV1hCK2czeWRnZlBuTVhJd0pEaHZYcWlyeStpU3RteTZPbnBNWFRtTEdwWHJVTDNWcTJBckp4MmYyemJScGNXTFNqbDRvS1pxUWxkV3JZZ09qWld3UmpsRjNpVjhNaElsZm5NNHVJVDJIWGlCUHFmUE81ejU3bUpldmNPUzR0Q0RPN2FGUk0xOTVXYjlqLytpSkdoNG1kalhiaXdnaGU3dnI1K252SmR1WEcwczFNeVlINExUbS9jb0xidWVsQVFhM2J2SVR3eWtzN05tMU95V0ZHMWJRVytQY0xhS2lBZ0lDQWdvRDNDdWlrZ0lDQWdJS0NNWURBVEVCQVErQjhoU0dFSWZDMER1M1RtWTBvS1o2NWM0ZGZ1M1dqWHRDbnY0dU1aTTI4K3R0Wld0R3JrUllkbVA2S25wOGVUOEhEMm5EckY4SjQ5T1hYcEV0VXJWTURleGxydDJLVmRYUGloYmwydDVyRnE1OTk1dG5rU0hrNWNmSHllN2RMUzBwVEtmbXIySXo4MSsxRmxOTk9yNkdqU3hHTDhyZ2JpZitPRzJuRWRiR3pZdld6cDUrdUlzeUtHc28xc1I4K2RaK21XTFdyNzEzQ3Z3T0lKRTFUV2JUMTBtTVBuempGOTZGQkNYN3dnSWlxS0Qwa2Y2ZWJUa3VZRDhzNkI1VjIvbmp5aXJyR25KNEc3RldXRHU0d2FqWUcrUGkvZnZLSDcySEVzSGo4ZXp5cVZFZW5wRVhqbnJ0eGdGbkRyRnNjditOT2htYUlCME1IR1JpR1gxcFU3ZDVUS3Nna09EV1hYaVJOcUl3SVBuam5EOWlOSDg3eW4zRmdWS2tSTEx5K0ZzajBuVHlMVExyQlBMUlhkU2xPaHRIWnlWQVhKNDJmUFdMbGpKM2NmUDhiSHk0dUY0OFppYTJYMWo4OURRQmxoYlJVUUVCQVFFTkFlWWQwVUVCQVFFQkJRUkRDWUNRZ0lDUHdQRWFRd0JMNkdjUXNYOHVMMWEvNmNNcGthN3U2OGpvbGgxTng1dUJaMVpzNm9VUW9SVjYwYU4yYmJrYU1zM2JLRkcvY2ZNSHZrQ0kxanI5bTltdzM3OW1zMWoydzVPazNNWGJzV1haMjh2OC9KcWFuVXlGV1dIWmttVVJIRlptZHR6WlRCZzlTT2QvZnhZMDc0WDhUWndUN1huTk13ME5lWDV5NlJaR2FTSmhZemJlaXZTb2E1N1VlT3lnMXN1UW1QakdUMXJsMEFURm0rSEFCakl5TWExcXlKdmtqRXI5MjdLYlJmdGZOdnlwUW9RZE02dGVWbHhaMmNWSTZkbkpMQ2g0OGZrVWdrR0JvYTRPTG9pSldGQldjRHIrQlpwVExWM2QxWnUyYzNLYW1wbUJnYmMrSGFkVW9XSzBaWlYxZTE3d2RBWkZRMDVkUzBFV2RreU85QkZZTzdkbVZnNTg1cXgvNllra0xRa3lmY2ZmaUlPNDhlRVJFVmhYdnAwaXJ6NWEzZXRadE1GZEtma3N4TVpESVpJcEVJSFkxM0F2MDdkaXh3ZzFsQ1lpSkpLU2thMjJ6WXQ1K0hZV0VzSERjV0Z5Y24wdExUaVl5T1Ztcm5aR2VuZFM0amdZSkRXRnNGQkFRRUJBUzBSMWczQlFRRUJBUUVQdlBkRzh3Mkh6eElVUWVIQWt0dXJJNjNjWEhZV2F2MzFQOWZrSjZlZ1k0TytaWTQrbGJFZjBoRWtpbFI4TURPeU1nZ0p1NDlUdloyNk9qa2RTeW1HcGxNUmtSVUZDNk9qZ1UxVlFHQmZ4UkJDa1BnU3huYXZUczJWbFk0Mk5nZ1RrL25zSjhmNzk2L3AwbHRUNmI5dVlLd2x5OFoxYmNQZGF0Vnc5SE9qdVlONm5QOGdqOWxYVjFwVXJ1MnhyRzk2OWZIeThORHEzbk1XWjEzdnFhdEN4WjhzU1NqSmd6MDlTbGZxaFN1UlpXbDhDN2Z2czNaSzRGNFZxN003SkVqRmVwaTR4TlU1cjVxN09tcEpPM29HM0JaYlE2cm9nNE9kR2pXREJjblIwbzRPMVBjeVVraDMxZEhiMitGOWh2MjdhZUVzNU5TT2NDSHBDVE9YYjFHU0hnNGo1NDk0MWxFQkQvOThBUGlqSFNNRExJaXZoclVySWx2UUFBVEIyUlFzNkk3cTNabWNpOGtoTXBseW5EOS9uMEdkbEZ2ekFJSUNROG5OajRlZHpjM2xmV3BueUw4ak5WRW1PbnE2cW8xQVBrRkJqTDF6eFdVY0hiR3MzSmxoblRyUnBWeVpkVkdxL2x2Vjg1dDlpbzZoajRUSitMaTVNaGYwNmJsUzJZekczRjZPcWxwYVpnWUdXTmdrUDlub00wSEQ3TG41Q210Mm81ZHNGQmp2ZStHOVJTMnNNajNIQVMrSG1GdEZmaGZFUFh1SFZhRkNuM1JiMWRlWExzWFJNMks3dWhwa1RzeU16T1RwT1JrakF3TjFmNEdKeVFtWXFDdmo0bXhjVUZQVlNPM2dvTXhOVGFtWE1tU0JUS2VWQ3BWdVM1dFBYU1k4cVZLVXJOaXhTOGUrMWxFQkRLWmpKTEZpbjN4WGpVMUxVMnRFMG8ySDVOVE1ETTFVVnNmR3gvUDJ0MTcrTGxqQjRWOHFEbTUrK2dSSzNmdVpPNm8wUm9WQkFRRTFDR3Ntd0lDQWdJQ0FsbDg5d2F6YzFldlVhVnMyVzlxTUp1OGJEbDNIejNpN3lXTC96V0hJakd4Y2JUOTlWZWExYXZIOUdGRHYzcThoTVJFcmR1cTI1Z3QyYnlaWnhFUjdGcTZSRjUyK3ZKbFpxOWV3OTlMRnFzODdNeU43NlVBb21MZjBmZW5uK1JsYTNmdllaK3ZMenVYTEZiYVFKenc5eWZnMW0wbUR4NkV1YW1wVnZPLzgvQVJrNWN0dzlUWW1KMUxGbitURGErQVFHNEVLUXlCTHlFMklZSDErL1lSR1JWTjFMdDN5R1F5OVBUMENJOThSUWxuSitwVnI0WjdqdWdicVRSTC84N0dzbkNlWXp2YTJWRzVyT29jWjdreDBNSXh3Ly82RFN3dHpQTnNsL1R4bzFiWHpHYmI0Y05zT1hTWUZnMGJNS0JUSi9rNmNPYnlaV2FzK290NjFhb3hlK1FJSmVlUlo1RVJCWkwvU2w5Zm43RS85MU1xbDBxbDhzOURXMUxTMGxpK2RTdmxTNVdrWHJWcURPM2VuWXB1cFRsejVZbzhCMWhEajVyc1AzMmFtOEhCZUZhdWpMbXBLWS9Dd29oOUgwK21WSXAzL2ZvYXIzSG9ySjk4SEZWOFRNNktyREl5VkR6Y2UvcmlCU1Btek5VNHRqZzlIYWxVU2x4Q1BLY3VYZUxVcFVzcTI3VnExSWpCM2JvcWxhZUp4VXhjc2dRekV4TVdqaHNuWDM5ajQrT1pzbnc1Zzd0MjFlbzd1V24vQWJZZVBzem1lWE8vNkVDMmc3YzNEV3FxZm45eVh1TlpaQVJ6Um8zUzJNN01SUDBCcU1DM1IxaGJCYjRWN3o5ODRJOXQyeGpTdFp2Y09QRWhLWWtlWThmaDA4aUxVWDM2S0xSUFNVMWw5UHo1ZEduWlVzRVo1VzFjbkZKMHFvRytQaFZ6T1RXRXZYekp5TGx6R2R5MUs3M2J0YzF6Zmp1T0htUDFybDFzblQrZk1xNGxsT292Mzc3TjJBVUxtZnJyRUZvMGJLajFmUmNFeTdkdW83aVRrenpTUGZIalI2TGZ2ZE9xYjNFblp5VkhpRE9YcjdEcTc1M01IVDFhNFgxYnZXc1huVnMwL3lxRDJZTDFHNGg0ODRaamExWi9rUlBxMlN0WFdMeHBNd3ZHanFGS3VYSXEyNFJIUnZMejVDbjBidGVXUHUzYXFXenpNU1dGWXhjdTBORzdtVnFEMlllUEgzbjROSXgwU1VhKzVwaVptY25qWitGYXR5OVgwalZmenpZQy83OFExazBCQVFFQkFZSC9nTUZNRmEwR0RTSXBXYlBVRHNDWmpSdTE4a3h1OTBOVHpsMjl5b0wxNjVrM1preEJURkdCVGlORzBxeCtmWDd1MEo2Rkd6WVE4U2FLbFZOLzE5am4ySVVMeUdReTJqWnRvdFUxSkJJSkw5KzhVVmxuWW14TXUxKzFON29ON2RHZEhxMWI4K2UyN1ZRcVcwWnRoRUptWmlaL0h6K0JhOUdpcEtTbUVSejZWS2xOY1NjbkJXKzc2TGhZMXU3ZWc1T2RIVC9XcXdkQXB4Yk5PWHpPajVrclY3RnEybFM1OTE5d2FDanoxNjNIeHRJU2NYcTZWZ2F6MXpFeFRQcVU0K1pWVEF3cmQreGtUTCsrZWZZNzRlL1ByTDlXczN6U0pFb1dLMHFyUVlQcDBib1ZRM3YweUxPdmdFQTJnaFNHUUg0eE1qREV5ZDRlTHc4UFNybTRjRDNvUHZ0OGZWa3lVVEhYVm1abUprczJiK2JreFl2NE5QTGk1TVZMTE42NGliRS85MVByTWIxdXoxN1c3ZGxiWUhNOTdIY1drVjdlangzdlAzekkxN2dET25YQ3dkYVdkWHYyY3VieUZUcDZlMk5yWmNXZjI3ZlRwSFp0cGcvOVZTNjdtRTNVdTNjOGZmR1NuenUwVnhxdjJjLzlsY3JTTXpLb1ZyNjh4bmw4VEVuaFVWZ1l3VStmOHVCSktBOUNROWs4ZjU1V1VYWFpGTEcxNWR5V3pVcUhjcWxpTWNhZkRGaFZ5NVdqU3JteWNvLzZuWXNYWVdkdFRmL0pVL0NzWEJucnd1cU5vVUVoSVJ6Mzk2ZGU5V3BxWlNCakU3THl6Rm1ZS2E2WnRsWldERkZoNU1ySnZaQVFqbC93cDN1cjFocU5vNnF1TFpGSW1MeHNPVEd4c2F5Wk1WM2hQZ3dOREVqUGtEQjg5aHptakJxcFV0NHhKMEZQUXJDM3R2N2k2SVdpRGc1NWZtNkh6dnFoSHlXaWVvVUtYM1FOZ1g4T1lXMFYrRmJjZmZpSWNRc1hzbTdXVEl3TURTbGtiazZYbGkzWXVQOEE5YXBYbHh0cVpESVpNMWY5eGIzSElkU3VVbFZoaklzM2I3SmswMmFGTWxzclM0NnRVWXpjTHVYaVF1dkdqVGwyL2p6ZGZGcHFOTjY4aW81bTYrRkRsQ2xSZ3ZlSkg3aDY3NTVDZlUxM2Q5YnMzb09wc1RFV1ptWks5UWI2K3Yvb2IxdmduYnRNWDdsU3E3YjcvL3dENTF5L3o4ZjkvVWxLVHFHRWszT0J6dXZGNjlmY2YvS0U3cTFhZmJGaWk3dWJHNmJHeGd5ZlBZZDVZMFpUdDFvMWhYcXBWTXJjTld0Sno4aWdjcGt5V285Ny84a1Qzc1M4VlNnTGVaNWw5THAwOHliV2hSU2ZCVXhOVEtoZm96ckJvVS94RFFoZ2ROOCs4cWk4bExRMCtrK1pvdlcxejI3ZXBMVWpxc0QvVDRSMVUwQkFRRURndjg1LzBtQ1dtaWFtZHBYS05QYjBWRmwvL2Y1OWpsL3dSOGJuVFBRWHJsL25XVVNFMmpHTDJOb1NuNWpJaG4zN1ZOYmJXRnJTdG1uVGZNODFQREtTaUtnb3FwUXJpMHdtNDlMTld3cEdzT0RRcDl4NGNGK3AzNUZ6ZnVpTFJOeDVsSlZEUkIwV3BtWjA4RzVHUWxJUzNjZU9VOWxtV004ZS9EbGxza0xaaWgwN2VCZjNucGtqaGl1MUwrYm9pRlFxSlZPYXlXOUxsakttWDE4Nk5HdW0xTzZRbngvaGtaRUFhaC9TLzVvMmpXb1ZQaDlTOW03YmxnZFBRcG05ZWczRkhCMHA2K3FLVmFGQ0RPM2VuZG1yMTNEeTRrVmFlbmtSR3gvUHhDVkxNVFV4WnZua1NRcnlXT3A0RmhIQjZIbnpBVmczYXhhbkF3TFl1UDhBSmtaR0RPcmFSYU1NUjFESUU4eE5UYW5oWGdIL0d6Y0FhS2lsbEptQVFFNEVLUXlCL09CWnBUS2VWU3JMWHdlRmhKRDdwK3JkKy9mTSt1c3ZidHgvd0loZXZlanEwNUpxNWNzemM5VmZ4TVRGTW1Yd1lKWFIwVjFhdEtCRnd3WmF6V1BFbkxub3FNazJWYlJJRVFaMzdjcFBQLzZnMVFITDhRditXdjFtWjZPcnEwdWJKazM0b1U0ZGRodzl5bzZqeDBqUHlLQ0VzelBUZmgyaVpDd0RPT0ozRG9CR3RXb3AxVTBZMEY4cGh4bUFWUTREVHFvNFRYNHZsMi9mNXM5dDI0bUlpZ0xBeWQ0T2R6YzNCblh0Z2wwT0NXSnR5WDBvOS83REJ5UVNDWVUrR2FCRUloRnJac3lRMTl0WlcvUDgxU3VDbno3VkdPMzBJRFNVY1FzWFlXeG95TmlmZjFiYjd1cmRleFF5TjFmNkRBcGJXT0RUcUpIR3VVc3lNemwrd1o5R3RXb3A1WXpUUkhwNkJqTldyZUxPbzBlc21ES1prc1dLeWV1a1VpazY2UEQ3a01HTVc3Q1FDWXVYTUdQWVVMWEtBUktKaE1mUHdtbmR1TEhXMS84U01qSXkxSDduQmY1OUNHdXJRRUZqVmFnUWMwYVBZdURVYWN4YzlSZHpSMmY5L3ZacDE0NnpWd0pac0c0OXU1Y3RSU1FTc1hIL2Z2eHYzS0NqdDdmSzZEQjlrWWhqYTFZRE1HbnBNdEl6TXRoeTZCQmJEaDVTYUpjZHVmeERQOFhmOEJMT3pteWVseFVCbkpxV3hwVGxmNUNaS2VYOWh3VG1ybEdXVFBhdVg1K3dseSt4dGJKa3dmcjFTdlhXaFMzWk1uL2VsNzB4WDhGZjA2WmhhNjE2M2J4NDR3WXJkK3hVaXRvTmZmNmNXOEhCVkNwVGhrZlB3cFQ2eGNUR2NlTys4bDRab0ZLWk1oZ1pHbkxqL24zR0wxcXNWSitkWTNQdnFWTWNPSE5HcTNzNHZHcWx3ak5WRVZ0YlZrMmJ5cUNwMDVpd2VERTdGeTlXU0NPdy9jaFJncDgrWldUdjNsVE53ekVuSjVkdTNpVGcxbTJGc3BTMFZBQU9uam1qNUtEa2FHZEgvUnJWdVhMbk52dFBueVl0WGN6a1FZTVU5cmY5TzNhZ21ZWW85ZE1CQVZybnRoWDQvNCt3YmdvSUNBZ0kvSmY1TGcxbTl4NC9KaUVwQ1lEa2xCVGV2SDByTjJLVWM4M3lOaTVackJnLzFLMnJzbjlDVWhMSEwvZ3JsUG5mdU1IcGdNdHFOZUFCNGhNVENRbC9yckt1ckt2ckZ4bk1MbHkvZ1Vna29rS3BVdHgvOG9UWStIZ3E1ZkErZXhqMmxHMkhqeWowa1dSS2tFZ3lNZERYVjZyTGpiT0RBeDI4bTFIWTNKeHRDN0tNUlVmUFgyRC82ZFB5MTdaVzFsZ1crdnpnTDVQSmlJbU53Nk5TSlR3cVZWSTc5cWcrZmJBc1ZJakZHemRoYnFKNFNCcjI4aVVyZCt5a1RaTW0vRGJ3RjZXK2s1WXU0MVp3TUdWS0ZGY28xOUhSWWRLZ2dldzZmbHpCUTcybGx4ZG1wcVkwcUZFRHlKSkFxbEt1SEYxYU5OY3F0OW0xZTBGTVdiNGNRd01EVmsyZFNyRWlSUmpRcVJNU1NTWmJEeC9tNVpzM1RQMTFpRnFOLzZDUUVPclhxSUZJSk9MZTR4QnNMQzBWWk5BRUJQS0RJSVVoa0I5dVBuakFzNGhJakF3Tk9IZjFHaGFtWmtDV0VlTEFtVE5zM0w4ZnFVeks3SkVqNUVhR2JQbWxoUnMyMG5uVWFFYjE3bzEzQThWREVoc3JTOXhLS01zNEFRVGV2VXZvaXhlWW01Z1M5ZTR0OFltSk9PVXdrSWpUMHpsNi9yejh0WW14RWI0QkFWcmZVMlIwRkpHK1dRYW9Vc1dLYVhXSVpHSnN6QytkTzlPOFlVTVdydC9BelFjUDZEZDVNdU4rL2xsaDNYd2JGOGV1RXllb1hMWXNwVnhjNU9WVnlwVmpmUC8rL0ZpM3JwTFUwTGJEUjNqNUpvcEhZYzk0SFJQTjB4Y3ZxVkhCSGNneUNGWXM0MGFmbjlwUnJVSUZ1VlRTK1d2WFZFYXJwWW5GSEx2Z2oyL0FaWVh5d3VibUhQNXJGUUNIL2Z6SXpKUmlhR0RBdWF0WEVZbEVKS2VrMEdLQThub0pXUkZ3QUlzMmJtREpwazBBOUczL0V4Mjl2VWxPU1dIbnNXTnNPM0lVSXdNRGxrK2FKSi9qdHNOSFNFaE14TlRFQkQwOVhlNkhQT0gydzRkMGI5VXF6L2Nic3FLeVQxMEtvSkM1R1hxNmVodzVkdzVkWFYyc0N5dm5obE5IZUdRa0V4WXRKakk2R2tzTEMrYXYzMEJhV2hySnFhbWtpc1draWNWS2ZhYit1UUpBcGRFc0pEd2NjWHE2V3NuSkwrWGl6WnZjL3BSM1I1S1p5Zlg3OXluaFhMRFJEQUxmRm1GdEZTaG9LcnE1TWJKM0w5eUtmOTZ2Nk92ck0zUEVjTXhNVE9RT0d4VktsNmFsVjBORzllbXRkcXpDRmhaa1pHVHc2Tmt6dXJmeVFTS1JBREJ4d0FDTmN6aDg3aHdmUHUxN1UxSlRtYkI0Q1JGUmIxZzdjd1l5bVl4Vk8vL205eUZENUxLUk4rN2ZaL2pzT1hScDJZS2gzYnN6Y2NrU3ZPdlgvMGZ5ZlQ5NjlnekkycCsvZS84ZS94czNGQ1NkSFd4dDFFb2xaeHVBY2h2TTF1emVBMlJGWEEyZlBVZXBuLytORy9KemdOenNYcmFVNGs1T09EczQwTDlqQjRXNnFMZnZPSERtREo2VksxT2pvcnVXZDRuOHJDQWlLa3J1R0FyUXZsa3pIang1d3ZOWHIzais2aFdROVhtdDM3ZVg0azVPT05qYUtNeXpvcHVieW9qeEV4Y3ZZbVpxeXVDdVhlbm8zVnloN25wUUVIUFhydVgzSVVNb1lxdjRQaGIrNUhUelMrZk9QSC8xbXVNWC9ERXpObUZranU5a0lYTnpqZEhWaGN6emx0VVcrTDRRMWswQkFRRUJnZjhxMzZYQmJNTysvUVNGaEFDUUlaRVFFeGZIelFjUEFQaDl5T0F2SGxkZkpGS1pvUDViNG4vak9tVkxsTURJMEpBTDE2NmpwNmVuWUlqcDNLSUZuVnUwVU9nemZ1RWlyZ1VGY1hUMVgxcm5WQk9KUlBLRFVhdkNkd0FVRGtxRFE1L3k2cE8rZmtKU0Vva2ZQNktucDR2dkpjVUQwRkl1eFJRT0lQdTBhNGV6dlFOZUhqVUp1SjNsQmZjcU9vYXhDeFppWjJWRlE0K2FCSVdFS09Ra3VYejdOdWV2WFdONHI1NllmdG9VSGZielkvbFd4ZmQrLyttOFBmMHUzLzdzZVdkaVpNVEo5ZXNVNmxOU1UxbTE4MjhPbkRsRDZlSXVMQmc3Vm1Hak5yaGJWd3BiV1BEbjl1MzBHaitCMGYzNlVxZXFvcFJLL0lkRVhyNTVJNWRmdkJjU1FzT2FOYjg0TWJTQUFBaFNHQUxhOCtMMWE5YnQzVU5tcGhSTEN3dUc5K29Kd0llUFNXdzlmSWdLcFVzeHZuOS9uT3dWSTM1YU5HeUl1NXNiTTFhdVZIQ0swSVozNzkrelp0ZHVBTXhOVGZHdVgxOGhva2VjbnM3T284ZSs4czZ5YU9uVk1GOWUxMFVkSEZqeCt4Uk9YYnJFSDF1MzhTd2lRc0ZnWm1wc1RORWlSUmlkSzcrTWExRm5YSXVxTm9BOENndVRIMlNKUkZreWZOMWJaeG1WWEJ3ZCtYM0lFS1UrcFZ4YytMVjdONjNuYmFqL09WL21yZUNIK0FVR0FsbUd0TEg5K2xLcFRCbjZkK3lvOVhqdXBVdnhJU21KYm1QR0VwZVFRT1d5WmZsOXlCQ0Z5Sy8zSHhJNGNQb01HWjhPWmd0Ym1OT2hXVE1HZE5MdU9ucDZlbXc2Y0FDcFZBcUFwWVVGby92MHdkaklLSStlbjNHMHN5TXRYWXlMb3lORmJHMHhNelhGd3N3VUMxTXp6SFA5YTJGbWlyNitQaE1XTFdiNnlsV1VkWFZWa3VhNkh4cEtJWE56cXFySkZmT2xKSDM4eUQ3ZjA4aGtNdm04QjNmdFVxRFhFUGoyQ0d1clFFSFFkc2l2Y3VmTS9IRHU2alg1MzRPN2RsSGF3ejBJZlVxYVdFek5paFc1RlJ5TVNFOVB5WmtsTnpjZVBKQWJ6RmJ1M0VsSWVEaExKMDZrcktzcjR2UjAwc1JpaHMyYXhZNUZpM2dYLzU2ajV5L1F1MjFiZnVuY0NUMDlQVHdxVmVMM1AvN0V3Y1lXZDdkdjUrd1hGQkxDNzMvOEtYOGQ5ZTRkUVNFaEZESTNaMVJ2UlVOaVRHd2MxNEx1WVdGbWhwR2hJY2twcVJ3OGN3Ylhva1VWb3NZRGJ0MG04TzVkdk92WDUrZGNCaStBanNOSDBOS3JJWDF5NUw3T1NaRlB6aU9PZG5iMGFOMWFvVzc0N05tWUdodnorNjlETkVvZHErUEN0ZXVzM3JWTHFUemc5bTJsc2hldlh6Tng4UktGc3NVVHhsT3ZlblUrSnFmdyt4OS8wS05OMXZ6dVB3bmxldEI5NW80ZVJiY3hZMVZlZTlDMDZVcGw4OGVPd2N2REF4MGRIYVlQRzhyQXFkUFlmZklremc0T05LdGZMOS8zSi9EZlFWZzNCUVFFQkFUK2kzeVhCclBzL0Y0cHFhbDQ5eDlBNjhhTkdmdHpQM245d2cwYkMvUjZrZEhSbkx0NmxSNnRXaWs4eENjbEo1TW1GbVA3QlpKTWtPVjk1MmhyUisycVZRQ1F5cVQ4OU1NUGFxT2NBR0xqNDdseTl5NC8xS21qdGJGTUc0NmNPOGV4Q3hmUS8zUi8raUlSNTY5ZTQzeU9qVitHUkVML2poMFVER1lBVGV2VUpqWStYcDdNT1N6aUpicTZ1aXliOUJzN2poN2wySVVMalArNVA2MmJOQ1k0TkpRWksxZFJ1V3haT2pkdnJqQjJtbGpNZ0U2ZE1OVncvK29JdUhXTGgyR2ZaVHBrTWhubnJsNWwxYzYvaVhyM2pqWk5takNxVDIrVkVZUmRmVnBTd3RtWjZTdFdNSHJlZkJyV3JFbS85dTNsQ2JUZnhzWGg1ZUdCUjZXS1NDUVNuTzN0YVo3SDVsWkFRQnNFS1F3QmJlam83VTFIYjIrbGNsc3JLM1lzV3FSUjNyQllrU0tzbnpWTG5zY2lteDJMRm1KVlNIMlVVSnNtVFdqVFJIMk9UQXN6TTNtMFZFRWlFb200dG5lUFZtMmJOMmhBdzVvMWxkWk1VeE1UTnN5ZXBURmlQRGZ6eDJibEo1VklKT2pwNldubEVGR3NTQkdLRlNtaTlUVnlNbnZrQ0dZT0gwWm1acWFDUk9OUFAvNlE3N0d5bzdoVjVmMGEyYnMzSXo4ZFZFb2tFcFh5bFpwd3NMRWhjUGN1WkRJWk1wbE02WHVrRFVhR2h1eGR2anhmUnJibGt5Y1JFaDZ1WkN3RDZPYmpRemNmbjN6UEl5OThHalhDcDFHanI3cFhnWDhId3RvcThMV2tpc1dVZG5HaFNlM2ErZTZiSVpHd2F1ZE91YU5DVHE0SEJXRmhab1o3NmRLNEZTOU9ZOC9heE1UR2FSeXZSK3RXOGozZmtLN2RhTldvRVdhbXBrUitjblFjMGJzWDBlL2VFZk0ram1jUkVmZ0ZCakpsOEdEZWZOcVgxYTVhRlQxZFBRcFptQk1aSFkyaHZqNTIxdGI1dnErOCtLRnVYYm02UzQ5eDR5bnU1TVRza1NNQWxCd3daY2lZdDFiUnlkSEJ4b1pKZ3diS1gzOU1TV0grdW5YWVdGb3lwbDlmdFpMUFppWW0rY29sQ25EZzlCbHUzSCtBbDRjSGp6OUZ4V25DM05SVXdma1RzdGJyeHJWVnAzL1lmZndFQjg2Y1ljUHMyWEs1NWR6WWZucDJpNG1MNWVxOWUvSUl1R0U5ZWpCOXhRcEN3c001dmxaUmJ2UGF2WHZNWHIyR0RiTm40MkJybzFDWHJUNEFXZXZ1b3ZIam1MRnlGWFdxS1RxQ0NnaW9RbGczQlFRRUJBVCthM3lYQnJOc0F1L2VrOHNVNVdiTG9jUHNVT1A5THNsVTNzQmtrNUdSd1o1VHB5aFd4SkVHTmJQay8rNkhoTEJtMTI2cVY2aEFSVGMzZVZ1L3dFQVdyTjhnOStqS0w3eTdYU2dBQUNBQVNVUkJWS1ltSml3WTk5bHpiSFRmdmdyMWwyN2VJdlNGb2dUa2svRG5aR1pta3A2Um9UYWZtaXA2dEc2ZDUrRmhDV2RuZGkxZG9yYStUcGV1U21WQklTRWNPSE9HODlldUk1RklLT0hzakplSEIvV3FWVU1rRWpGaHdBQWNiR3ladTNZdE40TWZjUG4ySGV5c3JGZ3dkb3lTSkJaQW15YU44NVhiSnB1M2NYRnlnOW0xZTBIODlmZmZoTDU0Z2IyMU5aNlZLMU8waUFQN1Q1L1dPSVpQSXk4dTNyakp4WnRaLzFXdlVJRVp3NGRSeHJXRS9EQVZVUGhiUU9CckVhUXdCTDRHYlg0dlZSMzh1eFl0K2kybTg0K2p6c0VrUDhheW5PVFhvUFExNk9ycUZvaFJScFdoVEJWZmMyODZPanBmRlZXZEgyTVpaQjJjWnN0Sy90Tjg3YjBLL0RzUTFsYUJyNlZrc2FKMGFka2k3NGE1eUZLMzJLbXk3dXE5ZTlTcFdoV1JTSVJJSkdMVnpwMWN1WE1uenpGOU4yVGxJVE16TmVGWlJBU3pWeXZuTGN2SjdOV3IxZFpWTFYrTzFkT1ZJNVQrU1J4c2JEaTljUU9TekV3eU16TXhOREJRa2dNME16RmhWSjgrbUptWWFKVWZWVnVDUTBOWnRuVUxvRm5PTVNjVlNwZGk0eHhGT1VoelUxTzE4OG91ZDdTMzAraWNCRm1SZUdZbUpuTFZGVE1UWTFiUG1NN2RSNCs0ZHUrZVF0c256MThBY1BmeFl5eGZLeHZpUEt0VWtUOFgybGxiczJyYVZDREx5VmRBSUMrRWRWTkFRRUJBNEwvRWQyMHdPMzdoQXBBVm1YWHY4V09xNUpEbjhmTHdvR2tkMVY2QlYrL2U0OGk1Y3lyclJDSVJ1MCtjcEZTeFluS0RXY1ZQVWsrM2dvTVZER1kzSHdTam82T2pJQVZWa055NGY1L2ovb3E1MXRMRVl2VDA5QWk4ZTVmQXUzZTFIcXREczJiNU9rRDBDd3hreDlGai9EVnRxc29EeWZQWHJyRnV6eDVldkg2RG5aVVZnN3AwNXM3RFIwUjk4bWJNZVREblVha2lKeTllNU95VlFLcVVLOHY4TVdPVW91T01EUTJ4dGJKRVQxZVB4OCtlRVJUeVJLdDVPdGphNE9YaGdabXBDWGFmSXYxZXZIN055emR2Nk5mK0ozcTFiVXZIRVNNSWZ2cFVvZC9IbEJUMFJTSU1EUXdVeWdkMjZVd2x0ektzMmIyYjlJeU1MNUxvRUJESUw0SVVob0NBZ0lDQVFNRWlySzBDWDRxTnBhVThZbWVmcnkrWm1WS3Qrald0VXhzekV4TnNyU3lWRkROU1VsTjUrdktsUWxUU3NKNDk2S3RHVGpBbk9mTjZOYTFUQjg4cVZWUzJDM3Nad2NpNWM1azVmQmpWS2xSUTJVYi9IM1FNeWMzNWE5Y29uRWVlckpvVksyRnBZVUdMWDFUbjlNek5nVE5uT09GL1VXMTkyNlpONUxMNkwxNi9adHpDUlVna21UU3E1YUZTYmprM28rYk4xK2hzcTRwc2FWOGQ4bmErZVBINk5VVnpSYXZyNmVteDg5aHhsZTFMT0R0ejhxTHErM1V0V2xTakkxVmtWQlMzSHo3VVdDL3czMFpZTndVRUJBUUUvaXQ4dHdhekY2OWZjeTBvQ0NORFF3THYzT1d3M3psbURoOG1UMmhjM01sUmJkVFh1L2Z2VlpicjZ1cWlvNk9EWjVYSytBWUU4REVsQlRNVEU0b1ZLVUpoYzNOdUJ6K1ViMnBrTWhsM0hqMmtmS21TZVhxT2ZTbGpmKzZuSURWNTZlWXR4aTlheEloZVBlblV2TG1Hbmw5UGZHSWlJZUhoWkVwVmJ4QVRQMzVFSk5KbjJ0QmYrYUZPSFVRaUVTSGhXZEZ3R1JrWkJEOTl5cjJRRUFMdjNPVkJhQ2dXWm1hTTdOMmJUczI5VlhyVVowc2hBWndLdU1TNlBYczF6aytTbVlsRUlzR3pjbVc4UER6bzE3NDkvZHEzQjZCemkrWTA5cXdsbHhzNXRrYlpDOU96VTJlNnQyckZJRFg1U1paTitvMk1qQXpCeTF6Z0gwT1F3aEFRRUJBUUVDaFloTFZWNEV2WXVYaVIvTzhOKy9ZalRrL1gyRDVOTEFiQXZYUnAzTjFLcTl4N21CZ2IwN1pwRTNZY09VcmJKazBvYkdGQmNTZW5mTTFMS3BVaTB0TlRhM1F5TThreTBwbWFtR2cwVEgySlJHOStpWDczanFXYk4vTW83QmtkbWpVRHN0N0w5RS83cTl5R082bFVTbnBHQm9zbmpLZDJsU3AwYTFVdzBydmxTNVlDc2xJc0RKODFtd3lKQkRNVEUvVDBSQnJUSUdTanE2c0RtWXBscjZKamlJMVhmWjRBRUJXYjVVRDZPUHdaSmhvaXJKMGRIQWg3R1VFSlo4WDhxZzQyTnV4YXVvU0hUNStxbFBiTWphbXhNYVdMRjFlZXg3dDNGTEcxbGIvZWU4cVh2YWQ4OHh4UDRMK05zRzRLQ0FnSUNQd1grRzROWmh2MjdjZTlkR25TMHRPcFVyWXNNcG1NYVN0V29xUHpaVjR2YVdsaWpEOUZZTldyWHAzakYveTVjdnVPUEVsdVJUYzNiZ1lIazVtWmlaNmVIby9Dd2toSVRQcm1ocXVjN0RsNUVqTVRFM3k4dlA2eGE2ckR4OHVMdGsyYnFxekxsRXFac1hJVjBiR3hsSFYxWlZTZjN2aDRlY21sSnZKQ1UzNlN4SThmMlg3a0NQdDhUMVBheFlVK1A3VlRhcU9qbzFNZzJ2dzU4OG9JQ1B3VENGSVlBZ0lDQWdJQ0JZdXd0Z3A4RGFjM2JsQmJkejBvaURXNzl4QWVHVW5uNXMwcFdVeXozUEdnTGwwNGZma3l1MCtjcEVITkdrUzgwVDZpNThkNmRSbTNjSkZXRW81ajVpL0lzNDN2aHZVRm1nLzczZnYzQk42OXkvV2dJQ0xldkNFOUk0T1l1RmgrckZ0UDN1YnZKWXZaZStvVVFTRlAyRHh2cmtML3Y0OGY1ODl0MnludFVodzlQVDI1STJSQjhDZ3NqTkh6NXBPU2xzWWZreWN4Wi9VYUx0MjhTWXNCZVVleEpTWW5VNmFFb2pGcXg5RWpIUFpUclZhVGs5SHo1bXVzSDlPdkwyUDc5U001TlpWVWNacFMvYmlGaTNqLzRZTkcrV2FwVkVwWlYxZTJ6SituVUI0YkgwK25FU01aM3FzbnpSczB3TWpRa0g3dDI5UFFveWFkUjQ1aVVOY3VOSy9mZ0hWNzkzRGw5aDIyTGxqQTZjdVgyWFRnZ09Bd0tpQ3Ntd0lDQWdJQzN6M2ZwY0hzUVdnb2ZvR0J6QjQ1Z2kySERnTlpENXpKcWFrVU1zK1N6NUJJTXRWNkE2cVMxVWhPVFpYTFhYaFVySWhJSk9MSzNjOEdNN2NTeFFtNGZac1hyMTlUc2xneHVSeGl3NW8xQy96KzFIRXZKQVNwVkVxTFh3Ym0zUmh3Y1hSazZ3TE5EK3Jxa0VpeVhPblV5WGFvOGtvc1dhd29Ka1pHR0JrYXN2UzMzemg0NWd5bFhJcXBOYXpsaC9UMERIWWVQOGJPbzhld3RMQmd5dUJCTktsZFcrTUR2ZStsQUJLU2t0VFdQM29XeHU0VEoxWFcxYTlSSFNkNys2K2V0NEJBZnNsTENrTkFRRUJBUUVBZ2Z3aHJxMEJCOHZqWk0xYnUyTW5keDQveDhmSmk0Yml4Mkg2U2h0ZEVJWE56R3RXcXhmbHIxeENucDNQSXp3OUFucFBiUUY4Zm1VeUdPRDBkUXdNRGhYMU9ZMDlQQm5YcFRPY1cyanRyeG45SVpQYnExWFJ2MVlwcUZjb3IxSmxwNmNpb0xmdDlUN1AxOEdGS09EdGphR0JBclVxVldEaCtIRG82T3ZoZUNwQzNxMWU5T3J0UG5PVGxtemU0T0RvQ1djb3R4ODVmb0hxRkN0amJLRG85dm5uN2xsZlIwZm1lVDdYeTVlWDdWZCtBQUZMRlloYU1HMHZWOGxudlF5a1hGMzc2SWU4OTZ2WWpSNVhLZXJacGc0OVhJNVh0SlprU1JzNmRSNXBZVEpQYXRlbmFzcVhhc1l2WTJXSm1hb0tacVFrdlhyOVcyYWFiancvRGUvVlVPOGEwRlN0NCtmcU5Vdm1wU3dGa1NDUllXaFRDek1RRS8rM2JBSWlPamMyNnRvMHQ5amJXR0JzYW9hdXJpNzJOTmIzYXRxRlgyelpxcnlYdzMwSllOd1VFQkFRRXZtZStTNFBaL0hYcktWbXNHSTFxMVpJYnpIUjFkWmsrYktpOHpaWkRoOWh5NkpEV1l5WisvSWpacHdTOUpzYkdWQ2hWaWh0Qjk1SEpaT2pvNk9CYXRCZ0FqNStGVTdKWU1hN2N1WXV6dlQwbGl4VXJ3RHZUektBdVhaQ3FrVWpNeWJtclZ3bDk4ZUtycENJL0pDVmhvSyt2TnU5WlFtSWlqOFBERmNyS3VycFMxdFdWcS9mdUlVNVBaLy9wMHpTcTVZRzlqWTNhNitpTFJGUXJYNTdYYjk5cW5NL3I2QmpXN3Q1RGs5cTFHZENwSTNwNmVyeUtpVkZxWjI1aUl2ZVczSFBxRk05ZnZWSTc1cDFIajduL0pGUmxuWXVUbzJBd0UvaWY4VmtLdzBpc3E2dnpNM3lXd2pBU3RPTUYvaDhnazhtSWlJcVNINGJsbHlmaHo3RzNzUzVRNy9kc3ZuWnVxcmozK0RFaVBUM2NjK1E1L1ZLaTNyMGpQU09qUU9jbmtVZ0lDWCtPclpVVjlqYldKQ1FtWW1GbXB0RnIvZjhUQmZXWlptUmtJQktKRkE2cGJ6OThTSm5pSlRBekxkakRaWUYvSG1GdEZkQ0doTVJFa2xKU05MYlpzRzgvRDhQQ1dEaHVMQzVPVHFTbHB4T3B3cWpqWkdlblZGYmFwVGduTDE1aVJPOWVqT2pkQzRDUmMrWmlvSy9Qd3ZIamVQenNHWDEvbThTcXFWTnhkeXV0MkZlRjdKNG0zcng5UzRaRVFuRW5KendxVmNwWDMvelN2R0VEV2pWdWpMT0RQVDNHamNmUTBGQ2xZMlAxQ2hWd2NYUms4NEdEOHIzNzZZRExQSC8xaWhHOWVpbTE5dzBJeUZPcVh4Vm5OMi9DL0pQQmJFQ25UalQyOUZUSWQrNW9aeWRQQjZDSkV4Y3Z5ZzJhMlRqWjI2dmRKNTRPdUV5YVdJeUxveU9YYnQ1a1lKZk9GTXVWb3l3L0hEeDdGdCtBQUxYMUgxTlNjQzJxSE5sNHd0OGZXeXRMdkR3VW5YdXpqWSs1RFpNQ0Fxb1ExazBCQVFFQmdlK1Y3OUpnNXVMb1NKZVdMZERUVTYrZjNLcFJJOW8wYWFLeTd2eTFhL3g5L0hNaVhhbFVTa1JVRkExelBGQldyMUNlb0pBUW5qeC9UbGxYVjduRXh1Tm56NmhSMFoyUThIQjZ0bWxkUUhla0hlMS8vSUcwOUhTMWhqQ1pUTWJhM1hzSWZmR0NSclU4bURaMHFNcDIyWVErZjg2ZFI0OUpTeGNyMVlWRnZNVEZTZjNCMCtQd2NFYk5uYWUyUHBzTDEyOXc0Zm9OdGZXRnpNM1ovK2NmZEJ3K0lzK3hJTXNZZU83cVZiWDFIWm8xaytkOTJ6eHZMcmVDZzNueCtyVmNPejhiejA2ZDZaRXJoOW1UOE9lY0NyakVMNTA2YWFWcEx5RHdMZmtraFRIbWt4VEdyNUFsaFdHa0s4aWsvTmVJLzVESXBHVkxHZEt0R3hWekdHVG1ybG1MaVpFUkkvdjBCcklPOW5NZjZnQ0k5UFNvV2JIaU41dWY3NlVBb21MZnlYTjhBcXpkdllkOXZyN3NYTElZaDF4T0V5ZjgvUW00ZFp2Smd3ZGgvc2xSSlNjU2lZUlI4K1poWTJuSnRvVjV5MHI5azNNRENJK014TjdhV2tGbWVQWmZxN0VxWEpoMXMyWisxWHlUa3BQcE9ub01sY3E0OGVlVUtWODFWazdFNmVuMG56S0ZuenUwWjBDblRveFpzQUFkZEpnMGFLRFNRZHY5SjAvSXpNeVVlK0VEUEh6NmxPVFVWSzJ1VmRxbE9KYUZsQTJkOFI4U2VmTDhPZEd4NzJqYnRDbUJkKytxL0w3bXBGZ1JSMXlMS3VaMitSYWZhVFlyZCs0a0tPUUpxNmRQdzlqSWlQRElTSDZkTVpQK0hUdlF2Mk5IalgwL0pxZXdZc2NPQm5UcWlJMmxwZHAyWGoxNzBicHhJMGIzN2F0eFBJRnZnN0MyQ3VURjVvTUgyWFB5bEZadHh5NVlxTEhlZDhONnBUS1JTQStaVEVhYVdDeDNUSHovNFFObFhWM3p2TjdIbEJSOEJnN1NhbTQ1bWJObURmUFhmNTdMME83ZDZlQ3R1RGNTcDZlVG1wYUdpWkV4QmdiNWw2WFhOaCtiam80Ty9UdDI0UGMvL3NTN2ZuMktPenV4Yk90VzZsYXJobWVWeW1yNzdWbStEQ01EMVk2Y09UbnNkNWJOQnhXZFpzMU5UUldNWlFCaXNaaVkyTGc4eDh2SXlEdUhXRGFKSHoreWV0Y3U3S3lzV0RWdEtqM0dqV1BPNmpYOE1YbVNXaWZVdktoVHRTcHRtNm8rMHdEWWR2Z0lIM01aZU84L2VjS0wxNjhaMEttVGtpck1uWWNQMGRYVi9VZWRmZ1grZnlPc213SUNBZ0lDM3lQZnBjRnM0aThEc0RBejA5akczc1pheVNzdm04Zmh6eFJlUjBaSGt5WVc0NWJEYTYrNnV6dWJEaHprV2xBUVpWMWRLVmFrQ0F2R2phVmErZktjOEw4SVFKUGF0Yi95VHZMSFgzL3Y0dWo1OHpSdjBJQ3VQaTBWTmlicDZSbk1Yck9hTTVldjBLTjFLMzd0M2wzQnF5ODlQWU5IejhLNC95U1U4OWV1QTlCcndrUUFHdFh5d016azh5RlNRbUlpTis0L3dMTnlaYVJTcVVvUDlGcVZLbkZ4eDNhVjg0eFBUS1RIMkhFVWQzSWlMQ0tDNWczcU03SjNiNVZ0ZGRCQlYxZUhWZE9tYXJ6M21OaFlacTc2aSs2dFdsR25XbFcxN1hMTG9maGZ2OEgrMDZmUkY0blVHbEFoNjU1L1c3cVV6TXhNdXZuNENBWXpnWDhGbjZRd0poZ1ZwbEMyRkVhS1ZQYS9ucGJBUDB4NlJnWjNIejNtUXk2SjJUZHYzMktlSStwbCtvb1Z2SHNmcjlUZnpNUUV2eTJidjluOG91TmlXYnQ3RDA1MmR2eFlMMHZHdUZPTDVodys1OGZNbGF0WU5XMnFmRDBLRGcxbC9ycjEyRmhhSWs1UFYybkE4QXU4eXZzUEgranpVenRpNDVYdlJ4UG1wcVlZR2hoOHM3bEpKQktHenB5Rm81MGRHK2JNenRmY3RKMS9xMGFOMk9mcnk4T25UNmxRV3ZWelRIN0pQcWpMamxML2ZjZ1Fwdjd4SjcwbVRHUkMvLzYwYXZ6WnkzN1QvZ1BjQ3dsaHdkZ3gxS3FjZFhpNWFPTW13aUlpRU9Wd1ZFb1RpeEdKOUJEcGlSVEs1bzhkZzVlSEJ5ZjgvYmtXRkVSTWJCeHYzcjZWZjVhRnpNMXBXcWNPTTFhdUlpazVHVDAxSHNvWkVnazkyN1RtMSs3ZEZjb0wralBOSmpnMGxMMm5mR25wMVJCakl5TUFYSXNXeGN2RGcxM0hUOUNoV1RPTkVZOXYzc1p3NXNvVmdrSWU4OWYwNldxZG02UlNLYnBmbUc5WG9HQVExbFlCVFhUdzlxWkJIcEw3bS9ZZjRGbGtCSE5HamRMWUxxZnNZZURkdXhqbzYzUGszRG5zckt6a3Y4c2ZrMU1JZnhXSlR5UDFPYW8zN050SFkwOVBpaFVwd3U5RGhzakxaVElaL2pkdTRPVlJVMlVlNzRURVJCWnQzRWk3SDVwU3VleG5nNUZiQ2VWSXRVMzdEN0QxOEdFMno1dEx1WklsTmQ3WDEvSkQzYnI0Qmx4bXl2TGwyRmhhb2k4U01mR1hBUnI3MkZwYWFyVS8welpuZHNEdDJ3VGN2cTFWMndxbFMrWFpScHllenVSbHk0bU9qV1grMkRIWVdGb3lvbGN2WnF4Y3hkZ0ZDMWs4WWZ3WEdjME05UFUxcmwycTBpZnNQbkVDa1Vpa1pHaExFNHM1ZHVFQ2xjcTRhUnh6eDlHajFLbGFWZTVROHlnc2pNQzc5M0J4TEVMVE9uV0VIR2YvUVlSMVUwQkFRRURnZStPN05KamxaU3pMTDVjL1BTeTc1emlZcWxqYWpmbGp4K0Q1NmJCSVYxZFhucS9zekpVckZIVncwTW9Uc0NEcDROMk1sTFEwVGx5OHlKRno1L0R5OEtCSDYxWVVMVktFQ1l1WDhDQTBsTjhHL3FMU01QUXNNb0pCMDZZRDRHUnZSK3ZHamFuaFhvRnFGU3BnWTJuSjZZRExPRG5ZSTVQSldMaGhJK2taR1Z5NmRZdmVFeWN5dkdkUGFsYXNTSWRtUDhvM1VMcTZ1Z3FIa3Rra0pDWXlhZWt5QUdZTUgwWnc2Rk9tclZpQnFiRXhnN3AwVVpuN0RMTGtPVFNScmV0ZXpMRklubTF6TXFwUGI2SmozekYvM1hwTWpZMXBXcWVPVXBzMHNaaXhDeGFTbEp6TTJwa3pzYk1XSkNvRS9qM0lwVEF3RXV1U0pZVWg4TjhoS0NTRXB5OWVBbG15ZjZscG41UEN2Ly93Z1ZSeEdtZXZYSkZIa0kzdTI0Zm1EUnJJMit3NWVWSnRyc2FDb25mYnRqeDRFc3JzMVdzbzV1aElXVmRYckFvVlltajM3c3hldllhVEZ5L1Mwc3VMMlBoNEppNVppcW1KTWNzblQxSVpoU09SU05pd2J4OEFTemR2WWVubUxmbWF5L1NoUS9GdVVQK2J6QTNBLzhZTjNuLzR3T0N1WGZNMXI1d2M5dk5qK2RadGF1dXpqVm9EcDAxVE1FWXBqYk5xcGRhU2xYcDZlb2hFSWlTWldmbEppenM1c1hIT2JEYnVQMEIxZDhVMWRlN29VZnc2Y3hiakZ5M21qOG1UNUY3NVhWdTJVREJlTmZ1NVB6M2J0S1pINjZ4b2U0bEVRcjF1bitzekpCTGk0aE1vNWxpRXB5OWY0dFBJaS80ZE95cEVnSFZ2NWFOa0VNczV2aW9LK2pPRnJLaU5tYXYrb3BDWkdVTnp6YWQveHc1Y3VuV0x1V3ZXc21EY1dMVUhoVzRsU2pCdjlHakdMRmpBOE5seitHdmFWSlhQcXpLWlRLTkNnc0EvZzdDMkNxaWpxSU1EUlIwY05MWTVkTllQL1NoUnZ2WWtxM2Z0NHVtTGx4am82ek41ME9jb3NYMm5mUUVkalVhNjNTZE9rcFNjektnK2ZXaFMyMU5lL3ZEcFV5N2V1RUdhT0kwWnc0WXBHWXZlZkpLOEwxK3lsRUkvVlFROUNjSGUydnFiRzh1eTZkYktoeXQzN3ZBeEpZWCtIVHRvbFFPdUlQR3NYSmtoM2ZKZXkrZXVYWmRubTlqNGVDWXZXMDVRU0FqOTJ2K0VsNGNIQU0wYk5DRHEzVHZXN2RuTGtCa3ptVHhvWUw0anUzd0RBamh6NVlyYWVxbFVxbkFtOGZMTkd5NWN2MEdUMnJXeExseFlvZTJpalJ0NTl6NmU4ZjAxR3lkM0hqMUcyTXNJcGc4YnlvWHIxL2x0eVZKTWpZMUpUazBsK09sVFJ2WHBrNjk3RVBnK0VOWk5BUUVCQVlIdmllL1NZS1lOYVdJeENZbUpLdXRTMHhRbENFOWV2SVN6dlQyVnlwU1JseGtZNk1zZmRuUHk4czBiSG9XRk1hQlRwNEtkc0JZVWQzSmk2cTlEK0tWekozWWNPY3F4Q3hmd3YzRURVMk5qTWlRU2x2MDJVYTArZlprU0pmaHQ0Qy9VY0hkWHFibmVySDQ5VXRQU21MNXlKZWV2WGFOL3g0NVVyMUNlUlJzM01XeldiT3BXcThhb1BuMXdkbEN0MXk2VHlUaDM5Um9ydG04bk1UbVp4UlBHeS9YZDR4TVRXYkZqQjFmdkJUR3lkeTlxdUx2bjJ6TXQ0NU5za3c3NTY2ZW5wOGYwb2NNWU5IMDZDWWxKS3R1RVIwWVNIUnZMb3ZIamxLU2ZCQVQrRFVRK2VmS21jUEVxWXdzWnlWSjFkWFEwYTYwS2ZGY2NPdXVILzQwc1dkdTlwM3dWSW42ejVlem1yRm5MWDUraWRBME5EQlM4aHZWRitaZFZ5aTg2T2xuU2ZydU9IMWVJZkc3cDVZV1pxU2tOYXRRQXNqenRxNVFyUjVjV3pkWG1tdHA5OGlTdlltSVkwNit2eWphVGx5Mm50SXNMZlg1cXA3Si9ibm5CZ3B5YlRDWmp5NkhEaUVSNjJGbGJjZS94WTNtZE9DT2Q1TlJVaGJMY1ZDcFRCbDFkWFRJa0V0TEVZZ1oxN1lMbEYrUm91M3IzbnZ3N2tjM2lqWnM0N3UrdnNaOUVJbUhYaVpQczh6MnRVTDc3WkpaQmRkOGZ5N0cxc3NMRTJKakZFOGJ6ODZUSlhMbHpSMjR3UzBsTlU1Q3Zra3FsSktla3lNdWtNc1VjcTIyYk5xVnQwNllBWEE4S3d0SE9Ua2t1OFVzb3lNOFVzajdYNlN0V0VCRVZ4ZUlKNDVXTWtLVmNYQmpRcVNOcmQrOWg4OEdEOUd2Zlh1MVlubFVxTTdaZlh4YXMzOEM2UFh2bEV0RTVrV1Jtb2l2SUdQMHJFTlpXZ1M4bEl5TWozM3VTdWFOSEV4Y2ZUd2xuWndxWm13TlpFclByOSs1allPZk9TcitQTXJLaU45TEVZajZtcEZERVZqa2ZXb1hTcFZueCt4VEdMbGpJcnpObnNXSDJMQVhueE96bmhMejJYUktKaE1mUHdtbmR1SEcrN2tuVGVKcnFkcDA0eWRvOXUzRXRXaFE3S3lzMjdOdlBrL0RuRE8zWm8wRHpkMnJDek5RVXR4SWw4bXdueWN4VUd4a21sVW81NFgrUlZYL3Y1RVBTUndaMjZhd2dGd3pJMTR6MWUvZlJlK0p2ZEduUm5CNnRXMnZ0OE5MTng0Zmh2WHFxclovNjU1OUV2SW1Tdjk1eDVDZ3ltWXdPelg2VWw2V25aN0J3NHdaTytGK2tWYU5HMUs5UlhmRStjcXpmNHZSMEVwS1NLR0tiOVgwOGZzR2ZXcFVyc2V5MzM5aCs1Q2pianh3UkRHYi9ZWVIxVTBCQVFFRGdlK0UvYXpEYmNmUVlPNDRleTdQZFlUOC9ua1ZFTUtockYxN0h4TkIxOUJpTjdiTUR6emNmUE1pV2d3Y1Y2Z0wrM3ZtbDA4MFhEalkyalAyNUgvMDZ0R2Y3NFNNY1BIdVc5SXdNVnUvYVRhcFlUSU1hTlpRMlJycTZ1bW9sQ1RNek16bDdKWkMxZS9ZUTllNGRQVnEzb24vSERnQnNXekNmZmI2bldidG5EOTNHaktGM3UzYjBhdE1hZlgxOU1qTXpDUWtQNStxOUlId3ZYZUpWVEF4bFhWMVpObW1TZ3VHcFM4c1dsQ2xSbkZsL3JXYllyTm5ZV1ZuUnlMTVdwWXE1NE94Z1QvbFNwWlNpMWFSU0tZczNiY0xFeUFoakkyTnVCd2NEWUcycDZDbW5palN4V0NuM1FHUFBXaVNucHJMMTBHRjUyWVBRVVBucnRrMmJFaFR5aEtDUUovTDZrc1dLVXErNjRvWkNRT0IvUmNLTGV3bUc5cFVtR2hXbXNLNnVUaGVRcGNsa1JQNnY1eVh3YlprK2JDZ3hzWEcwR1RLRXVhTkhLZndtRFowNUMzTlRFK2FOMGJ4dWZTdFVSVXJ0UDMwbXozNlhjMGdnbVJnWmNYSjlsdmYyaTlldldiOTNIMTRlSG5UMDlsYlpWMThrd3Fwd1liWE9JZDlxYmdCK2dZR0V2Y3lLOWhzeFo2NVMzM2Z2NCtXUjNLbzR2M1dMZ3B4VWs5cTE4NHhpVUVWQ1lwS1N3VXljbmc0Z1g3dFZzZlhRWVp6czdXbGFSN1djdEdtT3VWa1hMc3pPeFlzVW9oVU9uRG5EZ1RPSzcrSG1nNGVVY3NWOEs3N0Zad3F3Zk90V0x0KytRNTkyN2RTdStiM2J0dVh1bzBlczI3TVhQVjA5ZXJkcnEvWjY3WDc0QVJNall4cDcxbEtxazBxbFdSRm11a0tFMmI4RllXMFYwSWFMTjI5eU96Z1lVMk5qSkptWlhMOS9ueExPK1hPeXl4bTU5aW82bW5WNzkzTGgybldHOSt4Smw1WXQ1TzJ5alRPSC9meUlmdmRPdmpkUjU5UlhwVnc1MXN5WVR1TEhaRjdGeExEdmxDOG14a1lZR2hodzdWNFFnRXBueVp5RWhJY2pUazlYeU9lZFg1Ni9lb1h2cFFERUdlbThmUE9HR3U3dVNtMnVCd1d4NStRcElxT2o2ZHF5QmI5MDZveUJnVDc3ZkgxWnRmTnZPbzhjaFVlbGlrd2FORWpKZ0tndTZqZzNVdG5YeWNRdFdMK2UyUGZ4Nk92ckV4c2ZUOWpMbDNScXJ2aE1raVlXNHhkNGxSMUhqL0RpOVJ1SzJOb3ljL2h3dGM4bS9kcTNwMXI1OGt4ZnNaSWRSNCt4KytRcDZsV3JScWZtemFsV29iektQdW80ZStVS2o4S2VZV2hnZ0ZRcTVYclFmYXArY215UlNxVThmZmtTMTZKRjVjNHVENTgrWmQ2NjlZUzlmRW56QmcyVXBDOExXMWlRa0pqRWhuMzdjYkN4NXM2ang4aGtNa29XY3dHZ2lLMHQ1NjVlWmR1UkkvaGZ2MEVSTzl0OHpWZmcrME5ZTndVRUJBUUV2Z2UrZTRPWmdiNCtJcEh5d1VPYkprM1VKc2c5ZC9XcTNKaDI3VjRRenZiMmRHblJnZ3lKSk0razd2OG1yQW9WWWtUdlhuUnYzWW90Qnc5eDVOdzVKaTFkeG81RkM3WGV4TjBLRG1iNmlwWEV4c2ZqNHVqSTB0OG1VcWZxNXh4aElwR0lyajR0cVZlak9qTlhybUw5M3IwNDJkbWhvNlBEM0xWcjVZZDBGZDNjR05pbHMxcGQ4NnJseTdOMytUTDhBcSt5MTllWHZhZDhrY2xrdUpjdXpab1p5Z2VNdXJxNlhBOEs0blZNbHBTSW9ZRUJUZXZVb1ZZZWg2U1F0WW5abk11WW1Sc2pRME1laG9YeE1DeE1iUnZ2K3ZVRWc1bkF2NHFZbVB2SkxsYmx4c3N3dkMyVHlwTEVtU2w1ZXdVSWZEZThqWHN2bDZlRnJOKzZuRG5NQUFXalA4RGpaNG81T3d1UzdFaXBBWjA2S1JoYnRDWGcxaTM1YjNCS2FpcVRsaTVEWHlRcUVNL2xncHdiWkVuMi9iRnRPM1pXVnN3WVBreHBuZnY5anord01ETm5uSXFJb215eUQwSGRpaGVubTQ4UDVscm1XY2xOaGRLbDZPYmpvK1R4Ym1oZ0lKZEhWTVh4Q3hkd3NyZlgyQ1ludWFXOU9qWDNWb2l1NmpSeUZKMmFONWQ3c1dkS3BiVDhaYUM4L2xad01HbmlySWorOUF3SkVXK2k1TWFyN0lQVWdGdTNpSG9YcS9MNnlha3BDcThMK2pNRldMNWxLM3RPbnFLeFp5MSs2YXhlT1VCWFY1ZTVvMGN6Y3M1Y1Z1L2F4YXZvYU1iKzNFK2xORFZrUmUycklpVTFTMUkxTGlFaDMvTVgrSFlJYTZ0QVhpUjkvTWcrMzlQSVBobGpITzNzR055MXl4ZU45VEU1aFVsTGwxSEUxcGJ0aXhZcVJNb0N1RGc2VXFkcVZVNWRDdUNFLzBWRUlqMjhQRHlvVmw2OVlhV1VTNVp4SXpvMmxvTm56OHJuV2RqQ25KNXRXcXZONjUzTi9kQlFDcG1ieXcwdlg4cld3MW1PaU03Mjl2ejA0dzlLOVcvajRuQ3dzV0hlbU5FS2U5V08zdDQwOXZSazg0R0R2UCtRZ0wwS2VmelJmZnVvek5lVm0ydEI5L0VMRFB6aWU3QXFWSWhuRVpIeTlBUGRmSHpvMTBFeHNuam1xcjg0ZiswYTVxYW1ET3pTbWE0dFcrYVpuNnhLdVhMc1dycUVRMzUrN0RwK25GdkJ3UnFkWE5RaFRzL2cwcTJieUdTZ3E2TkRtUkxGR2RpbE01QzFWbTJZUFl0WE1URUFKS2VrTUdiQkFzVHBHWXp2MzEvbFo5S21TV091M3J2TDVvTUh5Y3pNUkNUU28wR05HdkpvN1Y4NmQrSnRYQnhiRGg2aXVKTVQwMzc5TmQ5ekZ2aitFTlpOQVFFQkFZSC83M3ozQnJOTmMrY29sZmx0MmF5eFQ3bVNKUm5hb3djQVU0WU1KaklxQ2lORFE0d01EVFY2RGY5YnNiRzBaT3pQL2VqWnBnMlBub1hseStPeG9wc2JOZHpkcVZlOUdsNGVIbXB6akJWMWNHRHR6Qm1jMVQzbUFBQUFJQUJKUkVGVXYzYWRwblZxZjVMdWVFYUpvczdVcWx4Wks1a2xrVWlFZDRQNmVEZW9UMUp5TW5jZlBhWjBjUmUxMXp5d1lnV1FGUUdYbjN3ZmhTMHM4Tit1UGorTWdNRC9aMTQrZmh3RkxQOWZ6MFBnbjJmaGhnMUtaWTFxS1VvSDM3aC9YOEZJOWlGSnRSUnRRZEttU1dPTithSFU4VFl1VG03QU9IVXBnUERJU09hUEhjUHJtQmp1UHdsUjJTYzlJNFBvZCs4NHF5YWZoNWVIQi9yNm4yVW9DMkp1QU11MmJDRTJQcDc1WThkUVZjV2hwYUcrQWFiR3huS1BiazFVTGx1V3ltWEw4aWdzakxhLzVsL05ac1BzV1JybG1kUmhZbXhDY29xaUVTcjArWE1jYkcyeE1ETWova01pM2NlT2xkY042ZFlObjBaZTh0ZUdCZ1lLRWxJNk9qb1lHWDR1eXkzQnRYenJObDVGUnlPVHlSQ25wK04zTlZBZUdiZDcyZEo4enorYmd2aE0wOFJpWnE5ZWcxOWdJTFdyVkdIbThPRUtjcWVxTURNeDRjOHBreG0zY0JISExsemdWbkF3dzN2MXhNYlNrbUd6WnN2YmxYVjFWZWtJQkpDU2xncEFSRlNVeW5xQi94M0MyaXFnQ1o5R2pmQnAxQWlaVElaTUpzdno5eUluSGIyOUZhS216VXhOMkxwZ3ZscVpSRjFkWFpiK052R0w1dWxnWThQVlBidnozYStiancvZGZIeSs2SnJabEhCMjV2SW50WlhjZTd2cy9aOG1yQXNYVmlsajI2OTllNDFTdUxueGFkU0kyU05IYUd5emY4V2ZhdXNHZE9xVVorcUZDUVA2VTdPaU85NzE2Mk5zWktUMTNJeU5qT2ptNDBQSFpzMklpWHV2a09xZ3VKTVQxL2J1VVdpZk95SWF3S2VSbDhMYW5CdVJTQ1Ezd3BxYW1MQnczRGdjYkd6VTV1aTJ0YkppNHh6bDg1UnNMTXpNV0RoK25NYjdFdmh2SXF5YkFnSUNBZ0wvbi9udURXWmZpNW1KeVQrVzNQaGJZMjlqamIyTjZvZGhkUmdhR0RCOW1IWUhkcnE2dW5JcEo1Rkl4TWcrdmZNOXgyek1UVTFwOEgvdDNYZDBGRlVieC9IdmJIb2dRQ0JBNkZXYVFBQ1JKaW9vQ25hVUlvcUNvb2lLaWdWUnFoVnNvR0JGS1FyQ1MxV2tTWkVtSUVFRXBBUUpMYlFFRWtnanBHMjJ6UHRIWUdYSkppUzBBUDQrNTNCTzV0NDdkNTdOTHBsTm5yMzN1YkZwdnNZV0pGa21Jbkt0ZXYvbGZqUVBDM01kRC9qa2t4eGpudXJjaVFmditQY1R4SlBtL01LUGMrZGVrbmdDL1B3b1hUSVlMNHNYTy9mdHk3RzZMVGVocFVObzA2d1pSWXNFVXFaa1NRQTZ0YitUQ21YTDBxSlJHQzhQSDhINnJWdHpQVDlpeng0aXh1engyTGQ0L0RoSytQaGMxTmgrWHZvYkMxZjlUcnRXclR6V05qMWY1VXFYb1grdkp3dDhYdWxUY1ozTm1wWEZsSG56Y3JTM0NBdWpacFVxRkN0U2hPUXpFcWltYVRMczg4K3hadG40Nll2UENmRDM0OGxPMmJWWFB2MytCektzbVc3em5GMy9MTk5xWmV6MDZZeWZOZHRqUEZNKytSaUF1Y3VYODhHMzMrWDRvK2VZd1lNb1VheFlyaCs0aVl5S2NrdlFYY3puOU1zcFUxbTJiaDN0V3JWaTZQUFA1ZnJCbmJNRkJnUXdadkFnSnN5ZXphUmY1akp5d2tRK0d6U1F2dDBmUGZWWVY3aFcxWGx5OVBoeEFQWWNQRkRnRHdPSlNPRXpES1BBZFpoem0rZGFsTitmcFZlNzRrRkJidSsxQ3NySHh5Zlh1dUFYMjVrMTJrVkVSRVFrMjMvalhhdUlpTWcxenQvUGo2QWlSVnpIWjlkQmNqck55L3BIdU5PZnVBZFl0R1kxMzgyWW1lZDR1OE9CM1c2blJWZ1liWm8xeTVGQWFkSG8zMlJnbmVyVitlSEREM0xNY1hmdloyaHkvZlhuL1BUNHhZenRaRm9hMVN0Vll2Q3pmZktjbzZDQ2l4ZHp4WGloN0E0SG1WWnJqdVJWcHRWS3llTEZxVm1sQ2lFbGc0azYvRytKaVhWLy84MkJtQ1AwN3RvVmk4V0N2NStmYXhYRVp6OU15bkdOTnMyYWNmOXQvOFk3Y05TbjNISFRUYTVhWFU2bnljc2pjdFoyVzdSNkRRQUpTY21zMzdLVkZvM0NHUHpaYURhZXFrMTZMa09lZTQ2Ym05NXdVWi9UWjd0MW8ySm9LTFdyVmMxM1haelQzdWo5TkgyNmRlUG1VOXRWMWFwYWxWcFZxd0x3MTdidEhFdE16UFhjZ3pGSGdPeXRHWGNmT0hETmZHQkxSRVJFUkVSRTVHcWhoSm1JaU1nMVlOQ25uN2x0QTVWbHMzSHJHU3QxSFE0SDNsNkZjOXZQYXp1bmxOUlVmcHc3bDFtTGwzQmRsU284OGRDRFYxVnNQVG8rd0QxdGJtWFB3WU1jT25MRTR6eHBHUmtZaHNHQ2xTczk5bDlYcFNxMXExYzcvd2R4RGhtWm1WUW9XOGExbFRGQTFPRm9IbjN0TmZ4OHMrdXFsQzFWaXZqa1pHdzJHejQrUGt5Wk40OWlSWXZTOWE0T3VVM3I4dW5BTi9IMTlxSG9HVFh6dkwyOXFSaGFsbVpuMUJhZCsvWFhsQ2dXNURvK2N1d1lrVkZSQkJVcHd2TDE0Y3hic1lJdmhnN2h3VHZhY2ZOWk5VSS9HaitldXRXcmMvOXR0N20xWDFlMVNvNTRMdlE1TFZva2tHNzMzRTFzZkx4YkRabGw2OEtKT256WVl6MnpoS1JrcGkxYzZLcWhVNjltVFkvWHo4dm1mLzZoWXRteVdDd1cvdGk4V1FrekVSRVJFUkVSa2N0TUNUTVJFWkZyd0pPZEh1TDZNLzVJLytXVXFXNzltVmxackZpLzNtMFYwVDluMURPNzNMS3liRXhkTUorcDgrWVRYS3dZUTU1N2x0dGJ0cndpdHFJcVNHeUdZUkFTSE15MzAyY3dQNWVFR0VCU1NncnZmelBXWTk4VER6N29TcGlObmpTSm41WXN2ZURITU9MVlY3bTVhWGJTS1QwemcrSkJ4ZHo2TTA5dHFSZ1lrRjFmcFZKb09aeE9KOUZ4Y2V6ZWY0Qy8vOW5KaTQ4LzVyWnEwWk5OTzNhUW5KS3pGcDdOYm1QZm9jTXNEMStmbzY5MnRXcFVEQzNMejB1WDBySlJHQkY3OXZEQTdiZXpNV0lIYjQ0YXhZVGh3Mmxhdjc3Yk9aOU5ta1NGc21YUFdlY21OK2Z6ZWdzTkNlR3grKzkzSGYreGVYT090dE1pZHU5bTJzS0YrUHY1blZkOGRydWREZHUyMGJaNWMvejkvRmkyTHB5bnUzUTVyN2xFUkVSRVJFUkU1UHdvWVNZaUluSU51SzVLRmJmVlBNV0svbHViekc2M2sybTFzbXYvZnJlRVdXcDYraVdKeGVsMEVuUHNXSjVqWW1MaitIYjZERzV2MlpMZVhidmc1ZVZGZEZ4Y2puRkJnWUZ1dGFxdTFOajY5ZWhCbjI0UGU1eXY5NUNoQkJjdnpzZXY5L2ZZSCtqdjcvcTZYY3VXMUt4YzJhMS94OTY5elBsdEdjODgzTlZWWjJ0cjVDN21yMXhKbjI0UFV6bzRPTWVjWjY2OGlvdFBvRUpaOTNvbzZablpDYk1pQVFGdTQvL2N1bzFKYytaUXZWSWxIcjdyTG8veG51bC84eGNRc2NlOVpseDZSZ1kydTUxRnExZXpadVBHSExXNCtqNmFYZE5yeHErTCtPajEva1RzMllQRll1RzlmaS94MWRUL1VTSW9pSUs0WEsrM3cwZGpxVnU5dXNjK3E4MEdRTUFaeitXNXpQbnROeXFVelY2RnQzYnpaaEpQbktCbDQwWVVEUXhrNnZ6NWhHL1pRc3RHamZJOW40aUlpSWlJaUloY0dDWE1SRVJFcmxKck4yMGlQaWtKZ0cyUnU3Qm0yVng5U1NrcFpGcXRMQTlmVDdXS0ZRQVlNM2dRTmF2OG0waVpOT2NYZnB3N2w0c3RMU09ETGkvbFhVZnN0T1hoNFN3UEQ4KzF2M1A3OWtSR1JiSDMwQ0VnZTZ0SjB6UnA4M2lQSEdNenJWWlcvdm1ueDc3VHBuenk4VVdOcmY5VHZZRHNiZnpPM0pMd1RGNFdDOTVlWG9SNFNHeWRyWDZ0V3RTdlZjdXRMZkZFQ2dEMzMzYWIyeHp6VjY3a2xxWk5xWEZXZ3UxTU5wdU42TGc0V2pWdTdOYWVrcHFhSFhkZzlncXlhaFVyVWlJb2lDK25Uc0UwWWVRYkEvRDJ6dnR0b3QxdXAyM3o1b3g2OHcxWDI5YklTSWFOK1p5a2xCUktCQVZScDNwMVJyejZTbzY1WHYvb1l5cVVMZU9XRUNwZHNpUnZ2L2dDNFZ1Mk1IRFVwMjdqTTYxV2ZsMjltdC9XclhPMVZTbGZua2tmZlhqUlgyK25uOU16UlVaRkVaK1VsT081T1MzalZBSXlJQjhyekJ3T0I1Ly8rQ016ZmwzRU95KytpR21hVFA1bExoWExscVZsbzBaWUxCWnFWSzdNdUptemFCRVdka1dzdWhRUkVSRVJFUkg1TDFEQ1RFUkU1Q3IxMlE4L2tKQjhBbjgvUDJZdVh1eHh6SHRmZjAyZmg3TlhQb1dXTG4xWjRncnc4K09ydDRibE9TWXVQcDUzdi9xYTd2ZmRSNnNtalhNZFY3cGtTWGJ2MzA5U1NzbzVyL3ZOdEdsVUNpM0h2VzNiNURvbXVGaXhpeHJiNWJCaS9YcktsUzZkcjRRYndEZi9tMGFiNXMyb1c2TUd1L2J2eCtGd1VLK21lejJzWXdtSkFLNmFZaGFMaGJvMWFoQytaUXQ5dTNmbit1dXVBN0lUVmMrKzlUYjllanhPNDNyMXpqZy9nZWZlZm9lRFI0NXdUNXRiTVF5RFZSczJNUHlic1h6dzJxc00vbXcwWGU2Nml5MDdkL0xLQngveVhyK1hYQ3UzSEE0SDIvZnNac0RUVDN0TUJsMVhwUXBEbjMvZXJXMzQyRytvVjZNbUQ5NXhoNnZ0OU9xNGkvMTY4MlRPYjhzQXVMWFpqUjc3VTlPeVYydjYrK1c5d2l3OUk0Tit3MGV3SlRLU1FYMzYwUDdtMWl4Y3RZcC85dTVseUhQUHVsYmpQZm5RZ3d3WlBZYWZsaXlsYzRmMmVjNHBJaUlpSWlJaUloZUhFbVlpSWlKWHFaKysrQUtBbUxnNHBzNmZ6d3ZkdXhQZzc4K0UyYk5wMXJBaERXdlhCbURzdE9sVXJWQ0Jvb0dlVjBDZHRuN0xWbVl0WHN4YkwvU2xXTkdpNXgyWHQ3YzNOMXgvZlo1akRzVEVBRkM1ZkxsempxMWNybHkrcnZ2OVR6OVRxVnc1dW5Ub2tPZTRpeG5icFRaNzhSSWlvNko0N3BGSDhqWGU2WFF5ZWU1Y0RoNDV3b2Y5WDJQbG54c0FhRkM3Tml2V1o5Y1RNd3lEMllzWEV4b1NRc25peFFINGV1ci9DTit5QllBVEovOU5UaDZJaVNFeUtzcVZzRHlabG9iVDZlVEh1Zk1vWDZZTVh3NGRnalVyaTNFelp6RnowU0xlZTdtZnEvNllZY0R3VjE1bTRLaFBlWHpBQVByMTZFRzdWcTN3OHZKaTZQUFBjMU9USmg0ZlEwaHdNTGUzYk9IVzl2SDQ4WlFyWFRwSE8xejgxOXZadGtaR3NtRFZLbHJmMElTcUZTcDRIQk9mbkwzU3MxalIzR3UreGNiSGMram9VVkpTVS9seTZCQWExYTNMNGRoWVJuMy9QWFZyMUtERHpmL1daN3V0UlF2cVZKL1BtTW1UcVZXdHF1di9zb2lJaUlpSWlJaGNPcGJDRGtCRVJFVE9YMXg4QWkrKzl6N3JOdjlOVWtvS0RvZUR4Qk1uZVBhdHR4azdiVHJwR1Jrc1dMV0tGbzNDY3B4cllyb2RwMlZrc0dIYk5ub1BHVXAwYk03NlRoZVQ3VlROSjRNcmI3dTVnc1NXa1puSnliUzBQUDg1VFJPbjAzbk9jYWI1Ny9QaGNEaVlOT2NYUm4zL1BiV3FWdVdSZSs1eHU2NjNWL1pubm14MnUxdjdzY1JFVE5Na05DU0VUS3VWcFgrc3BXbjkrb1NHaExEeXp6OFo5T2xuREJ6MUtmSEp5Yno4UkU5UzA5TVovTmxvSnMrZFM0ZWJiNlp0ODJaTW5iK0FKV3ZXQXRsYkVRTFVPVlc3YTlXcEJGemplbldaT0dJNDBYRnhQTmIvZGVhdFdNSElOd2JRcGxrenQzajgvZno0Wk1EcjNIbFRhNGFNSHNQakF3YXdhUFhxWEpObGw4cjV2dDYyNzk3TjZ4OS9Rb0NmSC8yZmVpclhjZUYvYjZGNFVGQ3Vxd0JqNCtQWmUrZ1FWU3VVWitJSEkyaFV0eTdIRXhONVpmZ0l2Q3hlREgvbFpiZHRLeTBXQysrLy9ESytQajY4TXVJRE51M1lVYUM0UlVSRVJFUkVSS1RndE1KTVJFVGtLclgzNEVGZS9lQkR2TDI5K2ZydHR5aGZwZ3dBQTU1K21ubzFhaEsrWlFzLy9EeUgrS1FrMTFaMmF6ZHQ0bGhDSWhhTHdlTFZxeWxUcXBScnZ0dGJ0cUJrOFdLOC92RW45QjR5aERHREIxR3JXcldMRXF2VDZXVGt4SWtFK3ZzVDRCL0Fwb2dJQUVvRmw3Z284MStJQzRsdHlPZ3gvTEY1OHpuSEhUbDJqRHVlekZrYjYweUx4NC9EN25Dd2FzTUdaaTlld29HWUdPcGZkeDBqM3hpQXI2K1AyOWlLb1dVQitITEtWTnExYW9saEdEaWRUbjdmOEJjQTlXcldZTXE4ZVJ4UFRPS1ZKNTRBNFBXbm51S3B6cDF4T3AyVUwxT0d3MGVQMHYyMS9pU2NPTUh6ano1S2o0NFBrSnFlVGx4Q0ltOTk4UVZ6bGkxamYzUTA1Y3VVY2IyMk90emNtdU5KaVR4MjMvMGNqVC9PUitQR1U2VjhlVVlQSHV5SzZXemUzdDY4K1BoajNOejBCcjZZTW9XMGpJemN2d2VyMS9EaHVIRTUyajNWTUFQdzgvVmx5WVR4T2NaZjZPc3RMVDJkcWZQbk0zbnVQUHg5ZlJrOWFCQ2hJU0VBVFA1bExza3BLUlFKRE1UTHk4SzJ5RjFzMnJHRDd2ZmRsK3Q4b1NFaHZOZXZIdzFxWFVlWlVxV0lPaHpOZ0k4L0ppNGhnWTllNysvNi9wNnBZbWhaaHZaOW5pR2p4L0RpZSsvVHYxY3ZIcnJ6RGcremk0aUlpSWlJaU1qRm9JU1ppSWpJVmVxVENSTXBVYXdZbnc1OE04ZktsbnZidHFGdDgyWTg5T0pMM05lMkxWWEtsd2RnNTc1OVRQenBaMHpUcEV6SmtyenhURyszOHhyWHE4Zm9RUVBwTjN3RTgxYXNwUDlURnlkaFpyRlkrSFByVm1MaWpnSFppWTUyclZyUnZHSERpekwvaGJpUTJCNjk3MTd1YU5YcW9zUVI2Qi9BcXg5K3lNYUlDRUtDZzNtNVowKzZkR2p2cW10MXB2cTFhdkhZL2ZjeGQva0tOcDVLQmtIMmlxNTJyVnJScGxsei92aDdNNjBhTithMkZ0bmJHQllyV3RSdHE4M0s1Y3R6YzlPbTNOZTJMYldyWnovUFJRTUQrZnF0WVh6LzA4OHNXYnNXSDI5dlh1cnh1T3NjSHg4ZmVuWHFCRUNWOHVYNThlT1BDQWtPeG1JNTk2WUZqZXJXWmNMdzRYbU9DYXRiSjBmOXNyeDRlWG0rN29VOHB5ZE9udVRSMS9xVGtKeE1XSjNzZU01TUJpYWVTT2FuSlV0ZHEvdEtGQXVpYy92MjlPN2FKYzk1ejl4Tzhyc1pNMGhNT2NHbkE5L2t4Z1lOY2oyblRiTm1qQjQwa0JGanYrWEdocm1QRXhFUkVSRVJFWkVMcDRTWmlJaklWZXFqL3EvaDQrMU5rVnhxa3hVNWxmd29XeXJFMWRhN2ExZDZkKzJLYVpvWWh1ZnQ2ZXJYcXNXRUVjUHpYVHNzdjA3WFhITTRIQjZUUUJmcTEzSGZuZmU1NXh2YnhhNXhOdVQ1NTloMzZCRE5HelowMjZMUGt4Y2VlNHdYSG5zczEvNjJ6WnZUc2xHalhQdjlmSDNwLzFUT1ZXLytmbjQ4OStnalBQZm91ZXVtbmJsQzhVeWVWbjNsWnY3WXNhNnZ5NVV1VGJuU3BmTjlibDdPOXprdEhoVEV3RDdQQU5ENmhodHk5TC9jc3ljdjkrd0pnTjF1UCtmejVNbXd2czhURXhmSGRWV3Jubk5zMC9yMW1UbjZzL082am9pSWlJaUlpSWprbjM3ekZoRVJ1VXFWS0Zic25HTnFWSzdzc1QyM1pObHBWU3RVT0srWTh1TlNKTXN1bHNLT0xUUWt4TFgxMzhYZzcrZDMwZWE2V3AzUGMrb3BVZWJKK1NheEFnTUM4cFVzdTlEcmlJaUlpSWlJaUVqK25Ydi9IQkVSRVJFUkVSRVJFUkVSRVpGcm1CSm1JaUlpSWlJaUlpSWlJaUlpOHArbWhKbUlpSWlJaUlpSWlJaklmNVNKTXcyd0FhUm5abUszT3dvNUloRzVWamtjVHRJek13RXdUUnluZnY1Y01aUXdFeEVSdVVabFpkbUlpWXNyN0RCeU1FMlRnMGVPWFBBOE5wc04welRkMmpidDJFRnFXbnErNTRpT2pTVStLU25QTWNjVEV6bWVtSmpubU1pb0tCYXZYdU94TCtsRUNtT25UU2N5S2lyZmNZbUlpSWlJaUZ3MnBua1Vrd3lBNDRuSlpHWlpDenNpRWJsRzJldzJqaWNtWng4WVdESE5vNFVia1RzbHpFUkVSSzVCRG9lRFhvTUg4OHpRWWNUR3h4ZjRmS2ZUeVlHWUdCYXZYc1BvSHlheGJkZXU4NHBqOGVvMWZQL3p6MjV0MzA2ZlFhK0JnenpHdFhEVkt0NGNPWXFUYWVmK2dOR1hVNmZ5NU1CQlpKejZaRkxVNGNQMGZlZGRwdis2TU4veGpad3drVjREQitVNXBzK3d0NWd3KzZjOHg2ejZjd09mVFpya3NXL0t2SG44TUdjT0JrYSs0eElSRVJFUkVibGNUTk9JTlEwekEyRDducjBrbmtncDdKQkU1QnAxTWkyZGJYdjJuRDdNTWswanRqRGpPWnNTWmlJaUl0Y2dMeTh2bm5pd0l3bkp5WXliT2ZPYzQvY2RPc1NYVTZidzVzaFJQUGI2QUc3citRVGRYbm1WZDc3Nml2QXRXemdZYzM0cndtSVQ0dmwyK2d5V3JsM3JhdXQ2OTEzNCtIano3cGRmdWEwUWk5aTltdysvRzhldS9mdXhabVhsT1cvRTd0M01YTFNZbWxVcUUrRHZEMEQxU3BWbzA2d1oweFlzSkRubDNML2cyV3cydGtSR2NzdU5OK1k2Smo0cGlTUEhqdEd3ZHExenp1ZEpURndjc3hZdnBtcUZDcHhJUGNtR2JkdmMvaDJPdmFMZUY0cUlpSWlJeUg5UnByblpNSTNEQUFlT0hHWDR1Tzg1bnBSRWxzMkcwK2tzN09oRTVDcm5kRHJKc3RtSVQwcm1yYSsvNCtDUlUzOExNYzA0TXMzTmhSdWRPKy9DRGtCRVJFVE9YN3NubnNUdXlIdC8rZVhoNjFrZXZ0NWpYNTNxMVJuN3p0dFlMQmJXYnRwTXhkQ3lOSzEvUFhzUEhxUm54NDQ4MmVraC9QMzhBTWpJek9TdTNzL2tlYTNuSHVuR3czZmY3VHJ1MmJFajIzZnQ1djF2eGxLNWZIbnFWSzlPeWVMRmVhRjdkOTcvWml5Ly92NDc5N1JwUTN4U0VtK08rcFFpZ1FHTUhqeUlrT0RnWEsrUm1wN091MTk5VGZHaVJYbWhlM2UzdnFlN2RHYjF4bzJNR1BzdEg3M2VIOFBJdWFwcjU3NTlwR2RtY2pEbUNKbFdLeUVsZzltMFk0ZXJ2MmJseWtUSHhtS2FzQ1Z5SndEZVhsNUU3TjdqTmsrTnlwVmN5YnJjakp3d2tTeWJqUU14TWJ6MC92QWMvWTgvY0Q5OXozb01JaUlpSWlJaWw5T2hROXVUS3RVTUcrenRZeXdFdkZmOXRabUgrdy9tcHNZTktWNDBDRDlmbjhJT1VVU3VZdFlzRzhrblQ3SitXd1NIWTEybFEyeW13L0hhb1VNUmVkZkp1TXlVTUJNUkVibUtwV2RtMHFSZVBXNXMwS0RBNS82OGRDbVoxdXk5NmF0VnJNajB6ejRGd0c2M00zM2hyNFNVREhZbHl5Qzc5bGltMVVxTHNEQ2FOcWp2TmxlbU5ZdnhzMlpoczl2ZDJnM0RZTkN6ZlppMllBRlZLMVJ3dGQvVHBnMUZpeFRobHFaTkFTZ2FHRWlqdW5YcGR2ZGRWQ2xmUHRlWVRkUGs3UysrNE5EUm80eDhZd0FsaWhWejY2OVpwUXE5dTNiaDIra3orUDdubituVnFWT09PWWFQL1phOUJ3KzZqc2RPbSs3Vy85bWdnUXo0K0JPM3h6THM4eTl5elBQOUJ5UDRaKzgrWXVMaTJMWnJGNWxXSzU5UC9oR0FaeDd1eXZ5Vkt3bmZzb1UzZWo5Tis5YXRYZWZaSFE1ZWVuODRNWEZ4M0hYTHJiaytWaEVSRVJFUmtjdmw4TjZ0eTZ2VURwdGhzUmpkQVdLT0hXZm1rdVdGSFphSVhLTk0wL3pwNEo2SXhZVWR4OW1VTUJNUkVibktOYXBiaDU0UGRpendlYXMzL29YRFVmRHROUnJXcWMxajk5L3YxcGFja3NMNFdiTmN4NzhzVzhib1NaUGR4c3hlc3ZTY2M2L2R0TW4xZGFDL1A3K08rODZ0Zi9Ta1NhemR0SmtuSG55UTFqZmM0SEdPbmgwNzh2Yy8vL0RkakpsNFdieHlmRy9Hdi84ZVRxZVR4MTRmUUpQcjYzRkhxMVk0VFpPdzJyVUI4UFAxWmRINGNaaW15VE5EaDFHMVFua0dQZnRzanVzRSt2dXpkTzBmN0RsNGtJVGtaQnhPSjdzUEhBQmcwNDRkZkQ3NVIrNi83VFlldk9NT3QvTkdUcGpJZ1pnWVBoOHltT3FWS3A3emV5SWlJaUlpSW5JWk9OSVNZcDRyRWxJaHpzRG9abUFHQVQ0bWhvOWg0RlhZd1luSTFjczBjUmlZTnNCdUdxU2FKbE9UMDVPR0EzbHZtVlFJbERBVEVSRzVpclZ2M1pvYWxTdWYxN25OR2pUZ2RBbXg3YnQzRTN2OE9BQk9aM2JqcnYzNytlMlBQNERzbFdLdEdqZk85OXcydTUxTXE1WGVYYnRTSkNDZ3dMR3QyYmlSSFh2M3VyV04vbUVTTTM1ZHhHMHRtdlBNdzExelBkZGlzVERpMVZkNWVmZ0l2cGsyamVqWVdQby8xUXMvWDE4QS9QMzhpSXlLNHNpeFl3eDZ0Zzh6ZjExRWxzMUd5MGFOWEhNVURRd2tKVFdWQXpFeGRHcC9KMEZGaW5pOFZyK2VQWURzVldwemxpM2p5MkZEQWVqLzBVZjQrZnJTcEY0OXQrMHc5MGRITTN2SkVqcTJhOGZ4eENTV2g2K25kclZxVkF3dFcrRHZrWWlJaUlpSXlNVVVIeDkvTWo0Ky9yWEtOY01tV3J5Y05VMk1FQU9qbEFrRi82Vk9ST1EwMDh4MHduRW56Z1FUb3FJanQyOHY3SkJ5bzRTWmlJaklWV3JGK3ZWVUtoZksvdWhvOWtkSEYvaDhINS9zZmVoMzd0dkhuTitXc1dKOWRtTEhjYW9tMnVJMWExaTJMaHpJcnVFMTc1dXZDM3lOQjI2L0xjOTZaTGs1bHBEZ1NwaGxXcTI4LzgxWWxxMWJSOHRHalhqM3BaZXdXQ3g1bmw4ME1KRFBod3ptOVk4L1lmN0tsV3lNaU9DbEhvL1R0bmx6QUphSGh4TVNIRXlUZXZXWStlc2l0M1BYYnRwRVJtWW0rdzRkeGpSTlVsSlRYWW5ETS9uNStuSExqVTA5WHYrRFYxL2xydDdQOE01WFg3bnFxSm1taVdtYVdDd1c1cTFZd2J3VkszQTZuYnpXNjBtNmRPaFE0TytSaUlpSWlJaklwWEJvNzlZZHdJNXpEaFFSdWNZb1lTWWlJbktWV3YzWFJsWnQySkRubUV5ckZXOXZiN3k5Y3Q5Qm8yVHg0Z3pyK3p6RCtqNFBaRzhaT0h2SkV2cjE2T0dXeUVuUHlNaDNiQUYrZnBRdUdZeVh4WXVkKy9heE5YSlh2czRMTFIxQ20yYk5LRm9ra0RJbFN3THc1WlNwTEZ1M2puYXRXakgwK2VmdzlzN2YyNWZBZ0FER0RCN0VoTm16bWZUTFhFWk9tRWlEV3JVb0VSVEVvdFZydUtOVks0K0p0N0hUWnhBZEcwdVd6WVpoR0V6K1phN0grY3VVTEpscndzekh4d2N2THkvNjllaEJ0M3Z1Qm1EQnlwVjhPRzRjYS8vM1A5ZTQ5azg5bmEvSElpSWlJaUlpSWlJaWw1WVNaaUlpSWxlcHQxOThJYy8rOUl3TWJ1djVCSS9jY3pkOXUzZlAxNXdwcWFrc1dMVUtBSWZEeVltVEp5a2VGRlRnMk81dDI1WjcyN1lGWU5HYTFYdzNZMmFlNCswT0IzYTduUlpoWWJScDFveGVuVHJScTFNbkFKN3QxbzJLb2FIVXJsYTF3QW1tTjNvL1RaOXUzYmk1YVhaaUt5UTRtR1hyd29sUFN1TE8xamQ1UEdmS0p4OEQwUG5GbDZoZnE5WTV2OCt1eDJDM00zN1diTmI5L1RjVFJ3ejNPTWJMb3EzL1JVUkVSRVJFUkVTdVJFcVlpWWlJWEFObS9Qb3JXeU4zOGZZTEwrRHI2M1BlOC96ODIyK3VyMy80K1dkK1hycVVNVU1HVTY1MDZmT2U4OUY3NytYUmUrLzEySmVTbXNxUGMrY3lhL0VTcnF0U2hTY2VlakRIbUtKRkF1bDJ6OTNFeHNmemRKZk9ydlpsNjhLSk9uellZejJ6aEtSa3BpMWNpTStwMVdqMWF0WjA5VzNhRVFIQXdGR2ZBcENVa29KcG1uUjh2aThBdy9yMnBXeElLYUxqNG5qcWpPdDVFaGVmd085L2JXRFZoZzJrWldRd1lmWnNicjN4Um85akhVNG5YbDU1YnlVcElpSWlJaUlpSWlLRlF3a3pFUkdSYThDR2JkdlpkK2pRQlNYTFRxYWxNZlBYUlR6WXJoM1RGaTZrWTd0MnJQenpUNTRaT3BReGc0Y1FHbExxb3NXYmxXVmo2b0w1VEowM24rQml4Ump5M0xQYzNyS2xxOTZYSjZFaElUeDIvLzJ1NHo4MmI4N1JkbHJFN3QxTVc3Z1FmeisvSEgwM05XbENxUklsWE1lLy9iRU9oOE5CaDF0dUJxQjBxWkw4L2M5T0FBNGZQY3FzeFl0enpHRmcwTGxEZTU1LzUyMWk0bzdoN2UxTllJQS8veHMxaXRDUUVJL3hXN095Q1BEenovWHhpWWlJaUlpSWlJaEk0VkhDVEVSRTVCb1FkZmd3ZFd0VTk5ajM0OXg1VEoyL3dHUGYvTEhmdUpKSFl5WlBKaTBqZzBmdnU1ZHBDeGRTS3JnRVg3MDFqR2VHRHVQZHI3N2k2N2VHNVNzV3A5Tkp6TEZqZVk2SmlZM2oyK2t6dUwxbFMzcDM3WUtYbHhmUmNYRTV4Z1VGQmxLaVdER1BjeHcrR2t2ZDZwNGZzOVZtQXlEQVAyZUNxdlVOTjlENmhodGN4N3YzSHlETFp1UHBMbDFjYmR0MzdTSTBKSVJmZjErZDQveTRoQVFzRmd1ZE83VG5vVHZ2cEhhMWFtemNIc0djWmNzSURRbGg5Lzc5UkIyT0pzdG1JeklxaXNXcjF3Q3dlY2MvT0J3TzF6RkFsczNHUDN2M3NYVHRXdTVzM2Ryall4RVJFUkVSRVJFUmtVdFBDVE1SRVpHcjNMNURoemg2L0RqM3RHbmpzYjlad3dhdUdsNW5LeElRQU1CZjI3ZXpZT1VxZW5ic1NQQVpDYXFRNEdBK0h6SUViKy84MTk1S3k4aWd5MHY5OGpWMmVYZzR5OFBEYyszdjNMNDkvWi9xbGFNOU1pcUsrS1FrNnRlcTVmRzhqTXhNQUFJOHJERHp4TzV3c0Q4Nm1xUEhqK1ByNDhQZHQ5N0szYmZlbW1QY3BEbS84TTIwYWJ6eVJFOEF1dDkzSHdBYnQwZTR4dnorMTErdUJPV3FEZG5iTlFKa1dxMEFmUERkZDI0cjZWYisrU2ZyL3Y1YkNUTVJFUkVSRVJFUmtVSjB4U1hNVE14VUE4TUcrS1JsWkdDejIxMzFSMFJFUEhFNEhKeE1Uejk5YU1jMFV3b3pIcEg4dUpqM3U5T2xFN1J5QUFBSm8wbEVRVlFKcDhXclY5T3o0d1A0K0xodnkxaTdXalc2ZE9pUTV4eUxWcStoU3ZueTlPcmNLVWRmeGRDeUFLUm5aT1FybmdBL1A3NDZ4MnEwdVBoNDN2M3FhN3JmZHgrdG1qVE9kVnpwa2lVOXRzLzViUmtBdHpielhDOHNOUzM3WjRLL2h5MFFwOHliUit6eGVJNG5KaEtYa01DQm1CZ3lyVlllZWZVMWlnY0Y4Y2k5OTJBeExDeGF2Wm8rM1I0bUpEZ1lnR2tMRnZMTnRHbTgzTE1ubmR1M3p6WG0zbDI3MHJ1cmUxMjE2TmhZdXIzNkdnQmQ3K3BBMys3ZGN6MWZwTERvZmlyWE10UGlURE5NdzRwaCtHVmtXc215MmZEMU9mOXRqRVhrdjhGbXQ1UDI3M3RnbTRtWldwanhpSWlJeUtWMUJXYWluRWN4dmRJeEtINDhNUm1yTlVzSk14SEprODF1Snk0K0FRQVRzZ3ljMFlVY2trZytYSno3M1ltVEo1bTlaQ25WSzFYaXlMRmpqUHIrQjk1OHBuZUI1M253am5aMGJIYzdmcjYrMk8zMlBNY21KcDlnOS83OWJtMW4vSkVkYjI5dmJyaisranpuT0JBVEEwRGw4dVhPT2Zac1d5TWpXYkJxRmExdmFFTFZDaFU4am9sUFRnS2dXTkVpT2ZyV2J0cUV2NjhmNWN1V29VSHRXdnoyeHpvQy9QMFk5Y1liRkFrTUJMTHJvMjJNaUdCWnYzQjZkSHdBZjE4L3hreWV6SXVQUDBhM2UrNHVVTHpIRXhONVkrUW9Ra3FVNExWZXZYaGo1RWlxVmF6b2NRV2JTR0hTL1ZTdVpSWW54MHpEU0RYQUx5SDVCT2tabVVxWWljZzVXYTFaSEU5TXpqNHdTUWZuMGNLTlNFUkVSQzZsS3k4VFpScXhwc1hNTkRDS2I5MjloL2dUSnloYUpMQ3dveEtSSzFoS1dob2JJdjQ1ZlpqbGRCSlRtUEdJNU10RnV0OTlNMjBhS2FtcGZETGdkUTRkT2Nyd3NXTkpTVTNsMVNlZklOQkQvYTdjTk1obGEwTlBaaTlad3V3bFN3b2M2NWxzcDJxTUdSam5HT2x1Kys3ZHZQN3hKd1Q0K2RIL3FhZHlIUmYrOXhhS0J3VzVWb2VkYWV3Nzc3Z2RiNHZjUlpiTjVrcVdBZHpVcEFsTjY5ZG42dno1VEpyekM1bFdLMjJhTlhOdHdaZ2YxcXdzNXE5Y3liaVpzekFNR0ROb01MV3JWNlBIQXcvdzdsZGY4L2MvTytuVnVSUGxTcGZPOTV3aWw1THVwM0l0Y3hybWNRTlNnVkk3OXgvZ2FIdzhKWW9GRlhaWUluS0ZpMDgrd1paZHV3RXdEVE1UcHhGYnlDR0ppSWpJSlhURkpjd01hOHBtL0V2c3c2RHM0ZGc0M2hzN25yZWVlNGJTSlV2ZzYrT0RsOFZTMkNHS3lCWEE0WFNTWmJNUm41VE11Mk1uY09CSTlnZjlETk04YkU5M3JpL2s4RVRPNldMYzcyWXRYc3d2eTVaejY0MDNFbGFuRG1GMTZtQ3hHSHd5WVNLLy8vVVg5V3JVQUdETHpraSttekVEaThVQ0dGZ3NCZzZIQTd2ZGdjMXVKN1IwQ0YzdnVpdmZzWGR1MzU3N2IydnIxbll5UFoyKzc3eWI2emxPcDVPUkV5Y1M2TzlQZ0g4QW15S3lhMzZWQ2k2UnIydW1wYWN6ZGY1OEpzK2RoNyt2TDZNSERTSTBKQVNBeWIvTUpUa2xoU0tCZ1hoNVdkZ1d1WXROTzNZVUtMbmxpWit2TDcwNmRlTHVXMi9say9FVFdMVmhBLzJHRCtlMVhyMm9YSzRjQUZQbno4YzBUVlp0MkVEUndBQWNEZ2ViZHV4ZzlWOGJXUmEranVTVWt6UVBhOGpBUG4xYzhUNzdTRGNDL1AwWk4yc1dpOWFzb1ZHZE90eDF5ODI1MXFBVHVaUjBQNVgvaXBQMmpCM0Z2SXZzQXFQSzBlUHhmREIrRXUrOTBJY3lKVXZpNitPTmwxZithM1dLeUxYTjRYQ1FaYk56UENtSmQ3NFpSM1Rjc2V3TzA5aG5XRTlzTHR6b1JFUkU1RklxMk1lNkw1TktOY1B1OVBZeEZuSXFvVmU1WENndEdsNVBpYUFnYlpzaElnQlliVFpPbkR6Slh4RTcyUjl6NUhTejNXbTNkenk0SjJKaFljWW1rbDhYY3I5ek9wM01YNzRVVE9od2ExdjgvUHhjZmVrWjZVUWRPc1RSWTNHa3BhZGp0V1hoY0Rnd1RkUGpYR0YxcjZkKzdUcXVZNGZEd2ZUNXY5QzBZUmkxcTlkMHRkdHNObVl1bkVmRHV2Vm9VTHV1Mnh5WlZpcy9MVnBBNCt2clUrKzYyaDZ2TTNmcFlsTFQwd0R3OHZLaVltZzVXalpwZXM0L1VscXRWaGFzK0kxTXE1WFNKVXZSOG9hbUJCVXA2dXJmdEgwcnUvZEg0WFE2Z2V4RVY1VUtGV2w4ZlFPODg3SE41ZS9yMStGd09ybXRWZXM4eHgySVBzelduVHU0cFZsTGdvc1hCMkRSeXVVa25rakd4OXVieHZVYlVyTktWVmFHLzhIUlkzR1VLMU9HT2pWcVViNXNXWS96SloxSVpudmtUbzRjaTZQZFRUY1RVckxVT1dNVnVkaDBQNVgva2dxMXc5cjZXb3lsbkxydlZpaFRtbGFOR2xJOHFDait2cjZGSEoySVhDa3lzN0k0Y1RLVjlkc2lPQndiZDdyWjVyRGI3em0wSitLM3dveE5SRVJFTHEwck1tRUdXS3JVRHB0c3NSamRDenNRRWJsNm1KZ3pEdXpjK2lqZ0xPeFlSUExwZ3U1M1hvYUowd1N6Z0xmenN4Tm5obkY1M3c2WXBsbmdhL3FjV25Cbk84Zi83dk9adXlBOHoyL2kvcGJLeEdJWU9EM25KejNOeXBYN2xreitpM1EvbFd1WVVhVjIySGlMeGVoVjJJR0l5TlhGTkpsOElITExrK2plS0NJaWNrMjdVdmVkTUkyZ2dCVitYbjUyd3pES202WUpCazREd3dKb1QwWVJ3VFJ4WUpnWlFDb21Sekg1THN1Wk1lUmtRa0phWWNjbVVnQVhkTC9MVHBRVlBORmlHSWJidjh2dGZLN3BOTWxYQXVwU1B4N1A4NS9kWnBEdlhKbkg4MFV1SDkxUDViL0cxK0pjNGUwZmxBbVVCOFBBTUUzOW5pa2laN0dibUJtWXBCb1E3VFQ1K29UMXhGdVp5Y2taaFIyWWlJaUlYRnBYL0Y5b0t0Y011OTVpY1Y1bkdrWXBBeU1Fdy9BdjdKaEU1QXJnTksybVlSNDNURXVDM2VMWUZ4MjVmWHRoaHlSeUlYUy9FNUZDb2Z1cC9FZVZyOVdnanE5QmJSTkxLUXRtS2RPd0JCWjJUQ0p5aFRBZEdTYVdlQ2ZPQk1QaDNITm83NDUvQ2pza0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VJFUkVSRWJuSy9COHpzQ2o1Qkc3STRBQUFBQUJKUlU1RXJrSmdnZz09IiwKCSJUaGVtZSIgOiAiIiwKCSJUeXBlIiA6ICJmbG93IiwKCSJWZXJzaW9uIiA6ICIiCn0K"/>
    </extobj>
  </extobjs>
</s:customData>
</file>

<file path=customXml/itemProps282.xml><?xml version="1.0" encoding="utf-8"?>
<ds:datastoreItem xmlns:ds="http://schemas.openxmlformats.org/officeDocument/2006/customXml" ds:itemID="s:customData">
  <ds:schemaRefs>
    <ds:schemaRef ds:uri="http://www.wps.cn/officeDocument/2013/wpsCustomData"/>
  </ds:schemaRefs>
</ds:datastoreItem>
</file>

<file path=docProps/app.xml><?xml version="1.0" encoding="utf-8"?>
<Properties xmlns="http://schemas.openxmlformats.org/officeDocument/2006/extended-properties" xmlns:vt="http://schemas.openxmlformats.org/officeDocument/2006/docPropsVTypes">
  <TotalTime>0</TotalTime>
  <Words>3151</Words>
  <Application>WPS 表格</Application>
  <PresentationFormat>宽屏</PresentationFormat>
  <Paragraphs>391</Paragraphs>
  <Slides>25</Slides>
  <Notes>0</Notes>
  <HiddenSlides>0</HiddenSlides>
  <MMClips>0</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25</vt:i4>
      </vt:variant>
    </vt:vector>
  </HeadingPairs>
  <TitlesOfParts>
    <vt:vector size="40" baseType="lpstr">
      <vt:lpstr>Arial</vt:lpstr>
      <vt:lpstr>宋体</vt:lpstr>
      <vt:lpstr>Wingdings</vt:lpstr>
      <vt:lpstr>黑体</vt:lpstr>
      <vt:lpstr>汉仪中黑KW</vt:lpstr>
      <vt:lpstr>黑体</vt:lpstr>
      <vt:lpstr>微软雅黑</vt:lpstr>
      <vt:lpstr>汉仪旗黑</vt:lpstr>
      <vt:lpstr>宋体</vt:lpstr>
      <vt:lpstr>Arial Unicode MS</vt:lpstr>
      <vt:lpstr>汉仪书宋二KW</vt:lpstr>
      <vt:lpstr>Calibri</vt:lpstr>
      <vt:lpstr>Helvetica Neue</vt:lpstr>
      <vt:lpstr>微软雅黑</vt:lpstr>
      <vt:lpstr>1_Office 主题​​</vt:lpstr>
      <vt:lpstr>PowerPoint 演示文稿</vt:lpstr>
      <vt:lpstr>企业采购商城常见的问题</vt:lpstr>
      <vt:lpstr>云梦——电商产品</vt:lpstr>
      <vt:lpstr>云梦智能电商管理系统</vt:lpstr>
      <vt:lpstr>自由灵活的商城运营模式</vt:lpstr>
      <vt:lpstr>商城系统核心特色</vt:lpstr>
      <vt:lpstr>企业采购系统总体架构</vt:lpstr>
      <vt:lpstr>PowerPoint 演示文稿</vt:lpstr>
      <vt:lpstr>PowerPoint 演示文稿</vt:lpstr>
      <vt:lpstr>强大的平台管理后台</vt:lpstr>
      <vt:lpstr>强大的平台管理后台——应用插件</vt:lpstr>
      <vt:lpstr>B2C—商城</vt:lpstr>
      <vt:lpstr>PowerPoint 演示文稿</vt:lpstr>
      <vt:lpstr>B2B2C—多商家入驻商城</vt:lpstr>
      <vt:lpstr>B2B2C模式——合作商分销管理系统</vt:lpstr>
      <vt:lpstr>B2B2C模式——供应链聚合系统</vt:lpstr>
      <vt:lpstr>B2B2C模式—完善的供应商管理后台</vt:lpstr>
      <vt:lpstr>政府采购平台</vt:lpstr>
      <vt:lpstr>政府采购平台——强大的商品数据同步</vt:lpstr>
      <vt:lpstr>政府采购入驻——流程</vt:lpstr>
      <vt:lpstr>企业积分福利采购系统</vt:lpstr>
      <vt:lpstr>云梦企业积分福利后台</vt:lpstr>
      <vt:lpstr>PowerPoint 演示文稿</vt:lpstr>
      <vt:lpstr>代理价格及市场参考价  测试链接：https://admin.oeob.net/#/app/index      登录手机号：15110085841   密码：123456yun</vt:lpstr>
      <vt:lpstr>期待您的合作</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WPS_1693899102</cp:lastModifiedBy>
  <cp:revision>9</cp:revision>
  <dcterms:created xsi:type="dcterms:W3CDTF">2024-08-23T09:03:59Z</dcterms:created>
  <dcterms:modified xsi:type="dcterms:W3CDTF">2024-08-23T09:03:59Z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2052-6.2.2.8394</vt:lpwstr>
  </property>
  <property fmtid="{D5CDD505-2E9C-101B-9397-08002B2CF9AE}" pid="3" name="ICV">
    <vt:lpwstr/>
  </property>
</Properties>
</file>